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5" r:id="rId4"/>
  </p:sldMasterIdLst>
  <p:notesMasterIdLst>
    <p:notesMasterId r:id="rId21"/>
  </p:notesMasterIdLst>
  <p:handoutMasterIdLst>
    <p:handoutMasterId r:id="rId22"/>
  </p:handoutMasterIdLst>
  <p:sldIdLst>
    <p:sldId id="283" r:id="rId5"/>
    <p:sldId id="262" r:id="rId6"/>
    <p:sldId id="290" r:id="rId7"/>
    <p:sldId id="292" r:id="rId8"/>
    <p:sldId id="291" r:id="rId9"/>
    <p:sldId id="293" r:id="rId10"/>
    <p:sldId id="294" r:id="rId11"/>
    <p:sldId id="296" r:id="rId12"/>
    <p:sldId id="297" r:id="rId13"/>
    <p:sldId id="298" r:id="rId14"/>
    <p:sldId id="301" r:id="rId15"/>
    <p:sldId id="299" r:id="rId16"/>
    <p:sldId id="302" r:id="rId17"/>
    <p:sldId id="300" r:id="rId18"/>
    <p:sldId id="263" r:id="rId19"/>
    <p:sldId id="282" r:id="rId2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mbria Math" panose="02040503050406030204" pitchFamily="18" charset="0"/>
      <p:regular r:id="rId27"/>
    </p:embeddedFont>
    <p:embeddedFont>
      <p:font typeface="Century Gothic" panose="020B0502020202020204" pitchFamily="34" charset="0"/>
      <p:regular r:id="rId28"/>
      <p:bold r:id="rId29"/>
      <p:italic r:id="rId30"/>
      <p:boldItalic r:id="rId31"/>
    </p:embeddedFont>
    <p:embeddedFont>
      <p:font typeface="Palatino Linotype" panose="02040502050505030304" pitchFamily="18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787B"/>
    <a:srgbClr val="410611"/>
    <a:srgbClr val="FFFFFF"/>
    <a:srgbClr val="C1C6C8"/>
    <a:srgbClr val="B2B2B2"/>
    <a:srgbClr val="000000"/>
    <a:srgbClr val="D9D9D9"/>
    <a:srgbClr val="461111"/>
    <a:srgbClr val="5E091A"/>
    <a:srgbClr val="2E04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6BCB76-1B8A-4A55-BDAD-C1FB17D375CE}" v="153" dt="2019-11-01T05:23:03.5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59" autoAdjust="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3192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2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mer, Eric" userId="69d8288a-692a-4926-b4cf-405a12d7eb11" providerId="ADAL" clId="{8E6BCB76-1B8A-4A55-BDAD-C1FB17D375CE}"/>
    <pc:docChg chg="modSld">
      <pc:chgData name="Farmer, Eric" userId="69d8288a-692a-4926-b4cf-405a12d7eb11" providerId="ADAL" clId="{8E6BCB76-1B8A-4A55-BDAD-C1FB17D375CE}" dt="2019-11-01T05:23:18.991" v="5" actId="1076"/>
      <pc:docMkLst>
        <pc:docMk/>
      </pc:docMkLst>
      <pc:sldChg chg="modSp">
        <pc:chgData name="Farmer, Eric" userId="69d8288a-692a-4926-b4cf-405a12d7eb11" providerId="ADAL" clId="{8E6BCB76-1B8A-4A55-BDAD-C1FB17D375CE}" dt="2019-11-01T05:23:18.991" v="5" actId="1076"/>
        <pc:sldMkLst>
          <pc:docMk/>
          <pc:sldMk cId="3797635207" sldId="282"/>
        </pc:sldMkLst>
        <pc:spChg chg="mod">
          <ac:chgData name="Farmer, Eric" userId="69d8288a-692a-4926-b4cf-405a12d7eb11" providerId="ADAL" clId="{8E6BCB76-1B8A-4A55-BDAD-C1FB17D375CE}" dt="2019-11-01T05:23:13.435" v="4" actId="14100"/>
          <ac:spMkLst>
            <pc:docMk/>
            <pc:sldMk cId="3797635207" sldId="282"/>
            <ac:spMk id="11" creationId="{580F8036-21A2-477B-810B-9A68F7B263F4}"/>
          </ac:spMkLst>
        </pc:spChg>
        <pc:spChg chg="mod">
          <ac:chgData name="Farmer, Eric" userId="69d8288a-692a-4926-b4cf-405a12d7eb11" providerId="ADAL" clId="{8E6BCB76-1B8A-4A55-BDAD-C1FB17D375CE}" dt="2019-11-01T05:23:18.991" v="5" actId="1076"/>
          <ac:spMkLst>
            <pc:docMk/>
            <pc:sldMk cId="3797635207" sldId="282"/>
            <ac:spMk id="12" creationId="{D61FFBFD-5CB5-4C33-B08C-93E4899C46AC}"/>
          </ac:spMkLst>
        </pc:spChg>
      </pc:sldChg>
    </pc:docChg>
  </pc:docChgLst>
  <pc:docChgLst>
    <pc:chgData name="Eric Farmer" userId="69d8288a-692a-4926-b4cf-405a12d7eb11" providerId="ADAL" clId="{8E6BCB76-1B8A-4A55-BDAD-C1FB17D375CE}"/>
    <pc:docChg chg="undo redo custSel addSld delSld modSld sldOrd">
      <pc:chgData name="Eric Farmer" userId="69d8288a-692a-4926-b4cf-405a12d7eb11" providerId="ADAL" clId="{8E6BCB76-1B8A-4A55-BDAD-C1FB17D375CE}" dt="2019-11-01T05:22:43.015" v="1151" actId="20577"/>
      <pc:docMkLst>
        <pc:docMk/>
      </pc:docMkLst>
      <pc:sldChg chg="modSp">
        <pc:chgData name="Eric Farmer" userId="69d8288a-692a-4926-b4cf-405a12d7eb11" providerId="ADAL" clId="{8E6BCB76-1B8A-4A55-BDAD-C1FB17D375CE}" dt="2019-11-01T04:42:48.594" v="356" actId="20577"/>
        <pc:sldMkLst>
          <pc:docMk/>
          <pc:sldMk cId="237524546" sldId="259"/>
        </pc:sldMkLst>
        <pc:spChg chg="mod">
          <ac:chgData name="Eric Farmer" userId="69d8288a-692a-4926-b4cf-405a12d7eb11" providerId="ADAL" clId="{8E6BCB76-1B8A-4A55-BDAD-C1FB17D375CE}" dt="2019-11-01T04:42:27.660" v="340" actId="20577"/>
          <ac:spMkLst>
            <pc:docMk/>
            <pc:sldMk cId="237524546" sldId="259"/>
            <ac:spMk id="4" creationId="{00000000-0000-0000-0000-000000000000}"/>
          </ac:spMkLst>
        </pc:spChg>
        <pc:spChg chg="mod">
          <ac:chgData name="Eric Farmer" userId="69d8288a-692a-4926-b4cf-405a12d7eb11" providerId="ADAL" clId="{8E6BCB76-1B8A-4A55-BDAD-C1FB17D375CE}" dt="2019-11-01T04:42:48.594" v="356" actId="20577"/>
          <ac:spMkLst>
            <pc:docMk/>
            <pc:sldMk cId="237524546" sldId="259"/>
            <ac:spMk id="22" creationId="{00000000-0000-0000-0000-000000000000}"/>
          </ac:spMkLst>
        </pc:spChg>
        <pc:spChg chg="mod">
          <ac:chgData name="Eric Farmer" userId="69d8288a-692a-4926-b4cf-405a12d7eb11" providerId="ADAL" clId="{8E6BCB76-1B8A-4A55-BDAD-C1FB17D375CE}" dt="2019-11-01T04:42:40.015" v="351" actId="20577"/>
          <ac:spMkLst>
            <pc:docMk/>
            <pc:sldMk cId="237524546" sldId="259"/>
            <ac:spMk id="23" creationId="{00000000-0000-0000-0000-000000000000}"/>
          </ac:spMkLst>
        </pc:spChg>
      </pc:sldChg>
      <pc:sldChg chg="del">
        <pc:chgData name="Eric Farmer" userId="69d8288a-692a-4926-b4cf-405a12d7eb11" providerId="ADAL" clId="{8E6BCB76-1B8A-4A55-BDAD-C1FB17D375CE}" dt="2019-11-01T04:41:37.923" v="328" actId="2696"/>
        <pc:sldMkLst>
          <pc:docMk/>
          <pc:sldMk cId="4073326333" sldId="260"/>
        </pc:sldMkLst>
      </pc:sldChg>
      <pc:sldChg chg="modSp">
        <pc:chgData name="Eric Farmer" userId="69d8288a-692a-4926-b4cf-405a12d7eb11" providerId="ADAL" clId="{8E6BCB76-1B8A-4A55-BDAD-C1FB17D375CE}" dt="2019-11-01T05:11:30.183" v="986" actId="207"/>
        <pc:sldMkLst>
          <pc:docMk/>
          <pc:sldMk cId="163477379" sldId="262"/>
        </pc:sldMkLst>
        <pc:graphicFrameChg chg="mod">
          <ac:chgData name="Eric Farmer" userId="69d8288a-692a-4926-b4cf-405a12d7eb11" providerId="ADAL" clId="{8E6BCB76-1B8A-4A55-BDAD-C1FB17D375CE}" dt="2019-11-01T05:11:30.183" v="986" actId="207"/>
          <ac:graphicFrameMkLst>
            <pc:docMk/>
            <pc:sldMk cId="163477379" sldId="262"/>
            <ac:graphicFrameMk id="3" creationId="{B844AB91-8C52-4CF6-B5B6-C4AE8A0E44C7}"/>
          </ac:graphicFrameMkLst>
        </pc:graphicFrameChg>
      </pc:sldChg>
      <pc:sldChg chg="addSp delSp modSp">
        <pc:chgData name="Eric Farmer" userId="69d8288a-692a-4926-b4cf-405a12d7eb11" providerId="ADAL" clId="{8E6BCB76-1B8A-4A55-BDAD-C1FB17D375CE}" dt="2019-11-01T05:15:29.059" v="1062" actId="207"/>
        <pc:sldMkLst>
          <pc:docMk/>
          <pc:sldMk cId="1933729292" sldId="263"/>
        </pc:sldMkLst>
        <pc:spChg chg="mod">
          <ac:chgData name="Eric Farmer" userId="69d8288a-692a-4926-b4cf-405a12d7eb11" providerId="ADAL" clId="{8E6BCB76-1B8A-4A55-BDAD-C1FB17D375CE}" dt="2019-11-01T04:57:13.374" v="411" actId="20577"/>
          <ac:spMkLst>
            <pc:docMk/>
            <pc:sldMk cId="1933729292" sldId="263"/>
            <ac:spMk id="3" creationId="{315D01DD-D349-4605-87D7-B2F8ED341984}"/>
          </ac:spMkLst>
        </pc:spChg>
        <pc:graphicFrameChg chg="del">
          <ac:chgData name="Eric Farmer" userId="69d8288a-692a-4926-b4cf-405a12d7eb11" providerId="ADAL" clId="{8E6BCB76-1B8A-4A55-BDAD-C1FB17D375CE}" dt="2019-11-01T05:15:17.315" v="1057" actId="478"/>
          <ac:graphicFrameMkLst>
            <pc:docMk/>
            <pc:sldMk cId="1933729292" sldId="263"/>
            <ac:graphicFrameMk id="7" creationId="{036C8C52-BA4A-498D-AC26-86B3A2A9ED26}"/>
          </ac:graphicFrameMkLst>
        </pc:graphicFrameChg>
        <pc:graphicFrameChg chg="add mod">
          <ac:chgData name="Eric Farmer" userId="69d8288a-692a-4926-b4cf-405a12d7eb11" providerId="ADAL" clId="{8E6BCB76-1B8A-4A55-BDAD-C1FB17D375CE}" dt="2019-11-01T05:15:29.059" v="1062" actId="207"/>
          <ac:graphicFrameMkLst>
            <pc:docMk/>
            <pc:sldMk cId="1933729292" sldId="263"/>
            <ac:graphicFrameMk id="8" creationId="{E73A5E3D-1938-471E-AF08-A1F5877F0C9A}"/>
          </ac:graphicFrameMkLst>
        </pc:graphicFrameChg>
      </pc:sldChg>
      <pc:sldChg chg="addSp delSp modSp">
        <pc:chgData name="Eric Farmer" userId="69d8288a-692a-4926-b4cf-405a12d7eb11" providerId="ADAL" clId="{8E6BCB76-1B8A-4A55-BDAD-C1FB17D375CE}" dt="2019-11-01T05:12:14.249" v="994" actId="207"/>
        <pc:sldMkLst>
          <pc:docMk/>
          <pc:sldMk cId="403446608" sldId="264"/>
        </pc:sldMkLst>
        <pc:graphicFrameChg chg="del">
          <ac:chgData name="Eric Farmer" userId="69d8288a-692a-4926-b4cf-405a12d7eb11" providerId="ADAL" clId="{8E6BCB76-1B8A-4A55-BDAD-C1FB17D375CE}" dt="2019-11-01T05:11:52.560" v="989" actId="478"/>
          <ac:graphicFrameMkLst>
            <pc:docMk/>
            <pc:sldMk cId="403446608" sldId="264"/>
            <ac:graphicFrameMk id="3" creationId="{B844AB91-8C52-4CF6-B5B6-C4AE8A0E44C7}"/>
          </ac:graphicFrameMkLst>
        </pc:graphicFrameChg>
        <pc:graphicFrameChg chg="add del">
          <ac:chgData name="Eric Farmer" userId="69d8288a-692a-4926-b4cf-405a12d7eb11" providerId="ADAL" clId="{8E6BCB76-1B8A-4A55-BDAD-C1FB17D375CE}" dt="2019-11-01T05:11:50.437" v="988"/>
          <ac:graphicFrameMkLst>
            <pc:docMk/>
            <pc:sldMk cId="403446608" sldId="264"/>
            <ac:graphicFrameMk id="5" creationId="{66A5EB78-D279-4C62-8810-8CD9B4038002}"/>
          </ac:graphicFrameMkLst>
        </pc:graphicFrameChg>
        <pc:graphicFrameChg chg="add mod">
          <ac:chgData name="Eric Farmer" userId="69d8288a-692a-4926-b4cf-405a12d7eb11" providerId="ADAL" clId="{8E6BCB76-1B8A-4A55-BDAD-C1FB17D375CE}" dt="2019-11-01T05:12:14.249" v="994" actId="207"/>
          <ac:graphicFrameMkLst>
            <pc:docMk/>
            <pc:sldMk cId="403446608" sldId="264"/>
            <ac:graphicFrameMk id="7" creationId="{EEDF9F55-16EB-4CF1-A494-7976B0E6B3F9}"/>
          </ac:graphicFrameMkLst>
        </pc:graphicFrameChg>
      </pc:sldChg>
      <pc:sldChg chg="del">
        <pc:chgData name="Eric Farmer" userId="69d8288a-692a-4926-b4cf-405a12d7eb11" providerId="ADAL" clId="{8E6BCB76-1B8A-4A55-BDAD-C1FB17D375CE}" dt="2019-11-01T04:36:48.456" v="57" actId="2696"/>
        <pc:sldMkLst>
          <pc:docMk/>
          <pc:sldMk cId="2338403653" sldId="265"/>
        </pc:sldMkLst>
      </pc:sldChg>
      <pc:sldChg chg="addSp delSp modSp">
        <pc:chgData name="Eric Farmer" userId="69d8288a-692a-4926-b4cf-405a12d7eb11" providerId="ADAL" clId="{8E6BCB76-1B8A-4A55-BDAD-C1FB17D375CE}" dt="2019-11-01T05:13:24.601" v="1024"/>
        <pc:sldMkLst>
          <pc:docMk/>
          <pc:sldMk cId="3216893739" sldId="266"/>
        </pc:sldMkLst>
        <pc:spChg chg="mod">
          <ac:chgData name="Eric Farmer" userId="69d8288a-692a-4926-b4cf-405a12d7eb11" providerId="ADAL" clId="{8E6BCB76-1B8A-4A55-BDAD-C1FB17D375CE}" dt="2019-11-01T05:01:12.379" v="488" actId="20577"/>
          <ac:spMkLst>
            <pc:docMk/>
            <pc:sldMk cId="3216893739" sldId="266"/>
            <ac:spMk id="6" creationId="{00000000-0000-0000-0000-000000000000}"/>
          </ac:spMkLst>
        </pc:spChg>
        <pc:graphicFrameChg chg="del">
          <ac:chgData name="Eric Farmer" userId="69d8288a-692a-4926-b4cf-405a12d7eb11" providerId="ADAL" clId="{8E6BCB76-1B8A-4A55-BDAD-C1FB17D375CE}" dt="2019-11-01T05:12:48.211" v="1014" actId="478"/>
          <ac:graphicFrameMkLst>
            <pc:docMk/>
            <pc:sldMk cId="3216893739" sldId="266"/>
            <ac:graphicFrameMk id="3" creationId="{B844AB91-8C52-4CF6-B5B6-C4AE8A0E44C7}"/>
          </ac:graphicFrameMkLst>
        </pc:graphicFrameChg>
        <pc:graphicFrameChg chg="add del mod">
          <ac:chgData name="Eric Farmer" userId="69d8288a-692a-4926-b4cf-405a12d7eb11" providerId="ADAL" clId="{8E6BCB76-1B8A-4A55-BDAD-C1FB17D375CE}" dt="2019-11-01T05:13:24.267" v="1023" actId="478"/>
          <ac:graphicFrameMkLst>
            <pc:docMk/>
            <pc:sldMk cId="3216893739" sldId="266"/>
            <ac:graphicFrameMk id="5" creationId="{05EB0E84-D0E0-4E44-9A71-EE0B39361FB2}"/>
          </ac:graphicFrameMkLst>
        </pc:graphicFrameChg>
        <pc:graphicFrameChg chg="add">
          <ac:chgData name="Eric Farmer" userId="69d8288a-692a-4926-b4cf-405a12d7eb11" providerId="ADAL" clId="{8E6BCB76-1B8A-4A55-BDAD-C1FB17D375CE}" dt="2019-11-01T05:13:24.601" v="1024"/>
          <ac:graphicFrameMkLst>
            <pc:docMk/>
            <pc:sldMk cId="3216893739" sldId="266"/>
            <ac:graphicFrameMk id="7" creationId="{C09D805B-ECAE-45E6-8A17-BAA0CD028586}"/>
          </ac:graphicFrameMkLst>
        </pc:graphicFrameChg>
      </pc:sldChg>
      <pc:sldChg chg="addSp delSp modSp">
        <pc:chgData name="Eric Farmer" userId="69d8288a-692a-4926-b4cf-405a12d7eb11" providerId="ADAL" clId="{8E6BCB76-1B8A-4A55-BDAD-C1FB17D375CE}" dt="2019-11-01T05:14:26.579" v="1040"/>
        <pc:sldMkLst>
          <pc:docMk/>
          <pc:sldMk cId="1220621254" sldId="267"/>
        </pc:sldMkLst>
        <pc:spChg chg="mod">
          <ac:chgData name="Eric Farmer" userId="69d8288a-692a-4926-b4cf-405a12d7eb11" providerId="ADAL" clId="{8E6BCB76-1B8A-4A55-BDAD-C1FB17D375CE}" dt="2019-11-01T04:56:05.143" v="401" actId="947"/>
          <ac:spMkLst>
            <pc:docMk/>
            <pc:sldMk cId="1220621254" sldId="267"/>
            <ac:spMk id="2" creationId="{0D2AEFE9-E4CC-43EF-B716-39586E32DBB5}"/>
          </ac:spMkLst>
        </pc:spChg>
        <pc:graphicFrameChg chg="del">
          <ac:chgData name="Eric Farmer" userId="69d8288a-692a-4926-b4cf-405a12d7eb11" providerId="ADAL" clId="{8E6BCB76-1B8A-4A55-BDAD-C1FB17D375CE}" dt="2019-11-01T05:13:51.190" v="1031" actId="478"/>
          <ac:graphicFrameMkLst>
            <pc:docMk/>
            <pc:sldMk cId="1220621254" sldId="267"/>
            <ac:graphicFrameMk id="3" creationId="{B844AB91-8C52-4CF6-B5B6-C4AE8A0E44C7}"/>
          </ac:graphicFrameMkLst>
        </pc:graphicFrameChg>
        <pc:graphicFrameChg chg="add del">
          <ac:chgData name="Eric Farmer" userId="69d8288a-692a-4926-b4cf-405a12d7eb11" providerId="ADAL" clId="{8E6BCB76-1B8A-4A55-BDAD-C1FB17D375CE}" dt="2019-11-01T05:14:26.269" v="1039" actId="478"/>
          <ac:graphicFrameMkLst>
            <pc:docMk/>
            <pc:sldMk cId="1220621254" sldId="267"/>
            <ac:graphicFrameMk id="6" creationId="{13EAD093-39B4-4ED5-A88E-1DD5E4ACFCB0}"/>
          </ac:graphicFrameMkLst>
        </pc:graphicFrameChg>
        <pc:graphicFrameChg chg="add">
          <ac:chgData name="Eric Farmer" userId="69d8288a-692a-4926-b4cf-405a12d7eb11" providerId="ADAL" clId="{8E6BCB76-1B8A-4A55-BDAD-C1FB17D375CE}" dt="2019-11-01T05:14:26.579" v="1040"/>
          <ac:graphicFrameMkLst>
            <pc:docMk/>
            <pc:sldMk cId="1220621254" sldId="267"/>
            <ac:graphicFrameMk id="7" creationId="{B6E2F00A-AEF0-4876-A17E-C11A9C935147}"/>
          </ac:graphicFrameMkLst>
        </pc:graphicFrameChg>
      </pc:sldChg>
      <pc:sldChg chg="addSp delSp modSp">
        <pc:chgData name="Eric Farmer" userId="69d8288a-692a-4926-b4cf-405a12d7eb11" providerId="ADAL" clId="{8E6BCB76-1B8A-4A55-BDAD-C1FB17D375CE}" dt="2019-11-01T05:14:31.066" v="1042"/>
        <pc:sldMkLst>
          <pc:docMk/>
          <pc:sldMk cId="4157695468" sldId="269"/>
        </pc:sldMkLst>
        <pc:spChg chg="mod">
          <ac:chgData name="Eric Farmer" userId="69d8288a-692a-4926-b4cf-405a12d7eb11" providerId="ADAL" clId="{8E6BCB76-1B8A-4A55-BDAD-C1FB17D375CE}" dt="2019-11-01T04:51:20.581" v="390" actId="947"/>
          <ac:spMkLst>
            <pc:docMk/>
            <pc:sldMk cId="4157695468" sldId="269"/>
            <ac:spMk id="6" creationId="{00000000-0000-0000-0000-000000000000}"/>
          </ac:spMkLst>
        </pc:spChg>
        <pc:graphicFrameChg chg="del">
          <ac:chgData name="Eric Farmer" userId="69d8288a-692a-4926-b4cf-405a12d7eb11" providerId="ADAL" clId="{8E6BCB76-1B8A-4A55-BDAD-C1FB17D375CE}" dt="2019-11-01T05:13:55.704" v="1033" actId="478"/>
          <ac:graphicFrameMkLst>
            <pc:docMk/>
            <pc:sldMk cId="4157695468" sldId="269"/>
            <ac:graphicFrameMk id="3" creationId="{B844AB91-8C52-4CF6-B5B6-C4AE8A0E44C7}"/>
          </ac:graphicFrameMkLst>
        </pc:graphicFrameChg>
        <pc:graphicFrameChg chg="add del">
          <ac:chgData name="Eric Farmer" userId="69d8288a-692a-4926-b4cf-405a12d7eb11" providerId="ADAL" clId="{8E6BCB76-1B8A-4A55-BDAD-C1FB17D375CE}" dt="2019-11-01T05:14:30.812" v="1041" actId="478"/>
          <ac:graphicFrameMkLst>
            <pc:docMk/>
            <pc:sldMk cId="4157695468" sldId="269"/>
            <ac:graphicFrameMk id="7" creationId="{169D6040-26D6-45F1-9840-0E908B0395F1}"/>
          </ac:graphicFrameMkLst>
        </pc:graphicFrameChg>
        <pc:graphicFrameChg chg="add">
          <ac:chgData name="Eric Farmer" userId="69d8288a-692a-4926-b4cf-405a12d7eb11" providerId="ADAL" clId="{8E6BCB76-1B8A-4A55-BDAD-C1FB17D375CE}" dt="2019-11-01T05:14:31.066" v="1042"/>
          <ac:graphicFrameMkLst>
            <pc:docMk/>
            <pc:sldMk cId="4157695468" sldId="269"/>
            <ac:graphicFrameMk id="8" creationId="{C9BBB0E4-4526-40BF-BCF6-B9E5D45BD676}"/>
          </ac:graphicFrameMkLst>
        </pc:graphicFrameChg>
      </pc:sldChg>
      <pc:sldChg chg="addSp delSp">
        <pc:chgData name="Eric Farmer" userId="69d8288a-692a-4926-b4cf-405a12d7eb11" providerId="ADAL" clId="{8E6BCB76-1B8A-4A55-BDAD-C1FB17D375CE}" dt="2019-11-01T05:14:36.102" v="1044"/>
        <pc:sldMkLst>
          <pc:docMk/>
          <pc:sldMk cId="3188981190" sldId="270"/>
        </pc:sldMkLst>
        <pc:graphicFrameChg chg="del">
          <ac:chgData name="Eric Farmer" userId="69d8288a-692a-4926-b4cf-405a12d7eb11" providerId="ADAL" clId="{8E6BCB76-1B8A-4A55-BDAD-C1FB17D375CE}" dt="2019-11-01T05:14:35.854" v="1043" actId="478"/>
          <ac:graphicFrameMkLst>
            <pc:docMk/>
            <pc:sldMk cId="3188981190" sldId="270"/>
            <ac:graphicFrameMk id="3" creationId="{B844AB91-8C52-4CF6-B5B6-C4AE8A0E44C7}"/>
          </ac:graphicFrameMkLst>
        </pc:graphicFrameChg>
        <pc:graphicFrameChg chg="add">
          <ac:chgData name="Eric Farmer" userId="69d8288a-692a-4926-b4cf-405a12d7eb11" providerId="ADAL" clId="{8E6BCB76-1B8A-4A55-BDAD-C1FB17D375CE}" dt="2019-11-01T05:14:36.102" v="1044"/>
          <ac:graphicFrameMkLst>
            <pc:docMk/>
            <pc:sldMk cId="3188981190" sldId="270"/>
            <ac:graphicFrameMk id="7" creationId="{7CB2735B-9DA4-4128-AF89-82E999793512}"/>
          </ac:graphicFrameMkLst>
        </pc:graphicFrameChg>
      </pc:sldChg>
      <pc:sldChg chg="addSp delSp modSp delAnim modAnim">
        <pc:chgData name="Eric Farmer" userId="69d8288a-692a-4926-b4cf-405a12d7eb11" providerId="ADAL" clId="{8E6BCB76-1B8A-4A55-BDAD-C1FB17D375CE}" dt="2019-11-01T05:12:36.996" v="1013" actId="20577"/>
        <pc:sldMkLst>
          <pc:docMk/>
          <pc:sldMk cId="4253661741" sldId="271"/>
        </pc:sldMkLst>
        <pc:spChg chg="add del mod">
          <ac:chgData name="Eric Farmer" userId="69d8288a-692a-4926-b4cf-405a12d7eb11" providerId="ADAL" clId="{8E6BCB76-1B8A-4A55-BDAD-C1FB17D375CE}" dt="2019-11-01T04:34:58.784" v="1"/>
          <ac:spMkLst>
            <pc:docMk/>
            <pc:sldMk cId="4253661741" sldId="271"/>
            <ac:spMk id="12" creationId="{5E9908EE-3F7B-411E-B567-1157541B6C38}"/>
          </ac:spMkLst>
        </pc:spChg>
        <pc:spChg chg="add mod">
          <ac:chgData name="Eric Farmer" userId="69d8288a-692a-4926-b4cf-405a12d7eb11" providerId="ADAL" clId="{8E6BCB76-1B8A-4A55-BDAD-C1FB17D375CE}" dt="2019-11-01T05:12:36.996" v="1013" actId="20577"/>
          <ac:spMkLst>
            <pc:docMk/>
            <pc:sldMk cId="4253661741" sldId="271"/>
            <ac:spMk id="15" creationId="{C46391C3-F0C8-43F9-99CA-BBF1966AEA67}"/>
          </ac:spMkLst>
        </pc:spChg>
        <pc:graphicFrameChg chg="del">
          <ac:chgData name="Eric Farmer" userId="69d8288a-692a-4926-b4cf-405a12d7eb11" providerId="ADAL" clId="{8E6BCB76-1B8A-4A55-BDAD-C1FB17D375CE}" dt="2019-11-01T05:12:26.126" v="995" actId="478"/>
          <ac:graphicFrameMkLst>
            <pc:docMk/>
            <pc:sldMk cId="4253661741" sldId="271"/>
            <ac:graphicFrameMk id="3" creationId="{B844AB91-8C52-4CF6-B5B6-C4AE8A0E44C7}"/>
          </ac:graphicFrameMkLst>
        </pc:graphicFrameChg>
        <pc:graphicFrameChg chg="add">
          <ac:chgData name="Eric Farmer" userId="69d8288a-692a-4926-b4cf-405a12d7eb11" providerId="ADAL" clId="{8E6BCB76-1B8A-4A55-BDAD-C1FB17D375CE}" dt="2019-11-01T05:12:26.999" v="996"/>
          <ac:graphicFrameMkLst>
            <pc:docMk/>
            <pc:sldMk cId="4253661741" sldId="271"/>
            <ac:graphicFrameMk id="16" creationId="{CC2D2108-5A10-4036-8E1F-0A0F8EFF09E0}"/>
          </ac:graphicFrameMkLst>
        </pc:graphicFrameChg>
        <pc:picChg chg="del">
          <ac:chgData name="Eric Farmer" userId="69d8288a-692a-4926-b4cf-405a12d7eb11" providerId="ADAL" clId="{8E6BCB76-1B8A-4A55-BDAD-C1FB17D375CE}" dt="2019-11-01T04:33:17.854" v="0" actId="478"/>
          <ac:picMkLst>
            <pc:docMk/>
            <pc:sldMk cId="4253661741" sldId="271"/>
            <ac:picMk id="10" creationId="{E5E9CB33-CDE0-4F59-B86E-CF7090E2A289}"/>
          </ac:picMkLst>
        </pc:picChg>
        <pc:picChg chg="add del mod">
          <ac:chgData name="Eric Farmer" userId="69d8288a-692a-4926-b4cf-405a12d7eb11" providerId="ADAL" clId="{8E6BCB76-1B8A-4A55-BDAD-C1FB17D375CE}" dt="2019-11-01T04:35:05.406" v="2" actId="478"/>
          <ac:picMkLst>
            <pc:docMk/>
            <pc:sldMk cId="4253661741" sldId="271"/>
            <ac:picMk id="13" creationId="{B93A6BFE-8267-4ADC-A27D-8F898B8E83E2}"/>
          </ac:picMkLst>
        </pc:picChg>
      </pc:sldChg>
      <pc:sldChg chg="addSp delSp modSp del delAnim">
        <pc:chgData name="Eric Farmer" userId="69d8288a-692a-4926-b4cf-405a12d7eb11" providerId="ADAL" clId="{8E6BCB76-1B8A-4A55-BDAD-C1FB17D375CE}" dt="2019-11-01T04:36:41.721" v="56" actId="2696"/>
        <pc:sldMkLst>
          <pc:docMk/>
          <pc:sldMk cId="2164617865" sldId="272"/>
        </pc:sldMkLst>
        <pc:spChg chg="add mod">
          <ac:chgData name="Eric Farmer" userId="69d8288a-692a-4926-b4cf-405a12d7eb11" providerId="ADAL" clId="{8E6BCB76-1B8A-4A55-BDAD-C1FB17D375CE}" dt="2019-11-01T04:35:10.946" v="3" actId="478"/>
          <ac:spMkLst>
            <pc:docMk/>
            <pc:sldMk cId="2164617865" sldId="272"/>
            <ac:spMk id="12" creationId="{9DE075FB-52B6-44C7-BF5F-83774536BC15}"/>
          </ac:spMkLst>
        </pc:spChg>
        <pc:picChg chg="del">
          <ac:chgData name="Eric Farmer" userId="69d8288a-692a-4926-b4cf-405a12d7eb11" providerId="ADAL" clId="{8E6BCB76-1B8A-4A55-BDAD-C1FB17D375CE}" dt="2019-11-01T04:35:10.946" v="3" actId="478"/>
          <ac:picMkLst>
            <pc:docMk/>
            <pc:sldMk cId="2164617865" sldId="272"/>
            <ac:picMk id="10" creationId="{B7FA361A-F2C1-4D70-AD15-608577F38BB0}"/>
          </ac:picMkLst>
        </pc:picChg>
      </pc:sldChg>
      <pc:sldChg chg="addSp delSp modSp">
        <pc:chgData name="Eric Farmer" userId="69d8288a-692a-4926-b4cf-405a12d7eb11" providerId="ADAL" clId="{8E6BCB76-1B8A-4A55-BDAD-C1FB17D375CE}" dt="2019-11-01T05:14:42.091" v="1046"/>
        <pc:sldMkLst>
          <pc:docMk/>
          <pc:sldMk cId="3956828558" sldId="273"/>
        </pc:sldMkLst>
        <pc:spChg chg="mod">
          <ac:chgData name="Eric Farmer" userId="69d8288a-692a-4926-b4cf-405a12d7eb11" providerId="ADAL" clId="{8E6BCB76-1B8A-4A55-BDAD-C1FB17D375CE}" dt="2019-11-01T04:57:39.401" v="416" actId="20577"/>
          <ac:spMkLst>
            <pc:docMk/>
            <pc:sldMk cId="3956828558" sldId="273"/>
            <ac:spMk id="2" creationId="{0D2AEFE9-E4CC-43EF-B716-39586E32DBB5}"/>
          </ac:spMkLst>
        </pc:spChg>
        <pc:spChg chg="add del mod">
          <ac:chgData name="Eric Farmer" userId="69d8288a-692a-4926-b4cf-405a12d7eb11" providerId="ADAL" clId="{8E6BCB76-1B8A-4A55-BDAD-C1FB17D375CE}" dt="2019-11-01T04:38:08.946" v="61" actId="931"/>
          <ac:spMkLst>
            <pc:docMk/>
            <pc:sldMk cId="3956828558" sldId="273"/>
            <ac:spMk id="5" creationId="{DB9F3F36-D5E3-4C4F-AA2B-5DD0F482CAD7}"/>
          </ac:spMkLst>
        </pc:spChg>
        <pc:spChg chg="mod">
          <ac:chgData name="Eric Farmer" userId="69d8288a-692a-4926-b4cf-405a12d7eb11" providerId="ADAL" clId="{8E6BCB76-1B8A-4A55-BDAD-C1FB17D375CE}" dt="2019-11-01T04:39:43.975" v="327" actId="20577"/>
          <ac:spMkLst>
            <pc:docMk/>
            <pc:sldMk cId="3956828558" sldId="273"/>
            <ac:spMk id="6" creationId="{00000000-0000-0000-0000-000000000000}"/>
          </ac:spMkLst>
        </pc:spChg>
        <pc:graphicFrameChg chg="del">
          <ac:chgData name="Eric Farmer" userId="69d8288a-692a-4926-b4cf-405a12d7eb11" providerId="ADAL" clId="{8E6BCB76-1B8A-4A55-BDAD-C1FB17D375CE}" dt="2019-11-01T05:14:41.737" v="1045" actId="478"/>
          <ac:graphicFrameMkLst>
            <pc:docMk/>
            <pc:sldMk cId="3956828558" sldId="273"/>
            <ac:graphicFrameMk id="3" creationId="{B844AB91-8C52-4CF6-B5B6-C4AE8A0E44C7}"/>
          </ac:graphicFrameMkLst>
        </pc:graphicFrameChg>
        <pc:graphicFrameChg chg="add">
          <ac:chgData name="Eric Farmer" userId="69d8288a-692a-4926-b4cf-405a12d7eb11" providerId="ADAL" clId="{8E6BCB76-1B8A-4A55-BDAD-C1FB17D375CE}" dt="2019-11-01T05:14:42.091" v="1046"/>
          <ac:graphicFrameMkLst>
            <pc:docMk/>
            <pc:sldMk cId="3956828558" sldId="273"/>
            <ac:graphicFrameMk id="9" creationId="{A5ED0E37-22A2-49DB-9091-5CB0324B007B}"/>
          </ac:graphicFrameMkLst>
        </pc:graphicFrameChg>
        <pc:picChg chg="del">
          <ac:chgData name="Eric Farmer" userId="69d8288a-692a-4926-b4cf-405a12d7eb11" providerId="ADAL" clId="{8E6BCB76-1B8A-4A55-BDAD-C1FB17D375CE}" dt="2019-11-01T04:38:06.616" v="60" actId="478"/>
          <ac:picMkLst>
            <pc:docMk/>
            <pc:sldMk cId="3956828558" sldId="273"/>
            <ac:picMk id="4" creationId="{00000000-0000-0000-0000-000000000000}"/>
          </ac:picMkLst>
        </pc:picChg>
        <pc:picChg chg="add mod">
          <ac:chgData name="Eric Farmer" userId="69d8288a-692a-4926-b4cf-405a12d7eb11" providerId="ADAL" clId="{8E6BCB76-1B8A-4A55-BDAD-C1FB17D375CE}" dt="2019-11-01T04:38:08.946" v="61" actId="931"/>
          <ac:picMkLst>
            <pc:docMk/>
            <pc:sldMk cId="3956828558" sldId="273"/>
            <ac:picMk id="8" creationId="{81C329D4-8B72-4EF8-ADC1-2A7F42B87EFA}"/>
          </ac:picMkLst>
        </pc:picChg>
      </pc:sldChg>
      <pc:sldChg chg="addSp delSp modSp">
        <pc:chgData name="Eric Farmer" userId="69d8288a-692a-4926-b4cf-405a12d7eb11" providerId="ADAL" clId="{8E6BCB76-1B8A-4A55-BDAD-C1FB17D375CE}" dt="2019-11-01T05:14:19.724" v="1038" actId="207"/>
        <pc:sldMkLst>
          <pc:docMk/>
          <pc:sldMk cId="2427109978" sldId="275"/>
        </pc:sldMkLst>
        <pc:graphicFrameChg chg="del">
          <ac:chgData name="Eric Farmer" userId="69d8288a-692a-4926-b4cf-405a12d7eb11" providerId="ADAL" clId="{8E6BCB76-1B8A-4A55-BDAD-C1FB17D375CE}" dt="2019-11-01T05:13:45.177" v="1029" actId="478"/>
          <ac:graphicFrameMkLst>
            <pc:docMk/>
            <pc:sldMk cId="2427109978" sldId="275"/>
            <ac:graphicFrameMk id="3" creationId="{B844AB91-8C52-4CF6-B5B6-C4AE8A0E44C7}"/>
          </ac:graphicFrameMkLst>
        </pc:graphicFrameChg>
        <pc:graphicFrameChg chg="add mod">
          <ac:chgData name="Eric Farmer" userId="69d8288a-692a-4926-b4cf-405a12d7eb11" providerId="ADAL" clId="{8E6BCB76-1B8A-4A55-BDAD-C1FB17D375CE}" dt="2019-11-01T05:14:19.724" v="1038" actId="207"/>
          <ac:graphicFrameMkLst>
            <pc:docMk/>
            <pc:sldMk cId="2427109978" sldId="275"/>
            <ac:graphicFrameMk id="5" creationId="{A82A36B5-BA4F-4B84-9467-788FE94EF5BE}"/>
          </ac:graphicFrameMkLst>
        </pc:graphicFrameChg>
      </pc:sldChg>
      <pc:sldChg chg="addSp delSp">
        <pc:chgData name="Eric Farmer" userId="69d8288a-692a-4926-b4cf-405a12d7eb11" providerId="ADAL" clId="{8E6BCB76-1B8A-4A55-BDAD-C1FB17D375CE}" dt="2019-11-01T05:14:59.004" v="1052"/>
        <pc:sldMkLst>
          <pc:docMk/>
          <pc:sldMk cId="2984186912" sldId="276"/>
        </pc:sldMkLst>
        <pc:graphicFrameChg chg="del">
          <ac:chgData name="Eric Farmer" userId="69d8288a-692a-4926-b4cf-405a12d7eb11" providerId="ADAL" clId="{8E6BCB76-1B8A-4A55-BDAD-C1FB17D375CE}" dt="2019-11-01T05:14:52.413" v="1049" actId="478"/>
          <ac:graphicFrameMkLst>
            <pc:docMk/>
            <pc:sldMk cId="2984186912" sldId="276"/>
            <ac:graphicFrameMk id="3" creationId="{B844AB91-8C52-4CF6-B5B6-C4AE8A0E44C7}"/>
          </ac:graphicFrameMkLst>
        </pc:graphicFrameChg>
        <pc:graphicFrameChg chg="add del">
          <ac:chgData name="Eric Farmer" userId="69d8288a-692a-4926-b4cf-405a12d7eb11" providerId="ADAL" clId="{8E6BCB76-1B8A-4A55-BDAD-C1FB17D375CE}" dt="2019-11-01T05:14:48.701" v="1048"/>
          <ac:graphicFrameMkLst>
            <pc:docMk/>
            <pc:sldMk cId="2984186912" sldId="276"/>
            <ac:graphicFrameMk id="7" creationId="{4E721F44-6B24-40F8-972B-FF789317800B}"/>
          </ac:graphicFrameMkLst>
        </pc:graphicFrameChg>
        <pc:graphicFrameChg chg="add del">
          <ac:chgData name="Eric Farmer" userId="69d8288a-692a-4926-b4cf-405a12d7eb11" providerId="ADAL" clId="{8E6BCB76-1B8A-4A55-BDAD-C1FB17D375CE}" dt="2019-11-01T05:14:54.061" v="1051"/>
          <ac:graphicFrameMkLst>
            <pc:docMk/>
            <pc:sldMk cId="2984186912" sldId="276"/>
            <ac:graphicFrameMk id="8" creationId="{6F50DDD1-5027-4A0F-B465-38D20414A016}"/>
          </ac:graphicFrameMkLst>
        </pc:graphicFrameChg>
        <pc:graphicFrameChg chg="add">
          <ac:chgData name="Eric Farmer" userId="69d8288a-692a-4926-b4cf-405a12d7eb11" providerId="ADAL" clId="{8E6BCB76-1B8A-4A55-BDAD-C1FB17D375CE}" dt="2019-11-01T05:14:59.004" v="1052"/>
          <ac:graphicFrameMkLst>
            <pc:docMk/>
            <pc:sldMk cId="2984186912" sldId="276"/>
            <ac:graphicFrameMk id="9" creationId="{58C2097E-90B8-4284-BB49-55C735389F70}"/>
          </ac:graphicFrameMkLst>
        </pc:graphicFrameChg>
      </pc:sldChg>
      <pc:sldChg chg="addSp delSp modSp">
        <pc:chgData name="Eric Farmer" userId="69d8288a-692a-4926-b4cf-405a12d7eb11" providerId="ADAL" clId="{8E6BCB76-1B8A-4A55-BDAD-C1FB17D375CE}" dt="2019-11-01T05:15:04.398" v="1054"/>
        <pc:sldMkLst>
          <pc:docMk/>
          <pc:sldMk cId="4022184368" sldId="277"/>
        </pc:sldMkLst>
        <pc:spChg chg="mod">
          <ac:chgData name="Eric Farmer" userId="69d8288a-692a-4926-b4cf-405a12d7eb11" providerId="ADAL" clId="{8E6BCB76-1B8A-4A55-BDAD-C1FB17D375CE}" dt="2019-11-01T04:50:56.698" v="380" actId="20577"/>
          <ac:spMkLst>
            <pc:docMk/>
            <pc:sldMk cId="4022184368" sldId="277"/>
            <ac:spMk id="6" creationId="{00000000-0000-0000-0000-000000000000}"/>
          </ac:spMkLst>
        </pc:spChg>
        <pc:graphicFrameChg chg="del">
          <ac:chgData name="Eric Farmer" userId="69d8288a-692a-4926-b4cf-405a12d7eb11" providerId="ADAL" clId="{8E6BCB76-1B8A-4A55-BDAD-C1FB17D375CE}" dt="2019-11-01T05:15:04.028" v="1053" actId="478"/>
          <ac:graphicFrameMkLst>
            <pc:docMk/>
            <pc:sldMk cId="4022184368" sldId="277"/>
            <ac:graphicFrameMk id="3" creationId="{B844AB91-8C52-4CF6-B5B6-C4AE8A0E44C7}"/>
          </ac:graphicFrameMkLst>
        </pc:graphicFrameChg>
        <pc:graphicFrameChg chg="add">
          <ac:chgData name="Eric Farmer" userId="69d8288a-692a-4926-b4cf-405a12d7eb11" providerId="ADAL" clId="{8E6BCB76-1B8A-4A55-BDAD-C1FB17D375CE}" dt="2019-11-01T05:15:04.398" v="1054"/>
          <ac:graphicFrameMkLst>
            <pc:docMk/>
            <pc:sldMk cId="4022184368" sldId="277"/>
            <ac:graphicFrameMk id="7" creationId="{36452DC9-C674-481D-92BD-F67EF4959B3F}"/>
          </ac:graphicFrameMkLst>
        </pc:graphicFrameChg>
      </pc:sldChg>
      <pc:sldChg chg="addSp delSp">
        <pc:chgData name="Eric Farmer" userId="69d8288a-692a-4926-b4cf-405a12d7eb11" providerId="ADAL" clId="{8E6BCB76-1B8A-4A55-BDAD-C1FB17D375CE}" dt="2019-11-01T05:15:11.375" v="1056"/>
        <pc:sldMkLst>
          <pc:docMk/>
          <pc:sldMk cId="2580570933" sldId="278"/>
        </pc:sldMkLst>
        <pc:graphicFrameChg chg="del">
          <ac:chgData name="Eric Farmer" userId="69d8288a-692a-4926-b4cf-405a12d7eb11" providerId="ADAL" clId="{8E6BCB76-1B8A-4A55-BDAD-C1FB17D375CE}" dt="2019-11-01T05:15:11.055" v="1055" actId="478"/>
          <ac:graphicFrameMkLst>
            <pc:docMk/>
            <pc:sldMk cId="2580570933" sldId="278"/>
            <ac:graphicFrameMk id="3" creationId="{B844AB91-8C52-4CF6-B5B6-C4AE8A0E44C7}"/>
          </ac:graphicFrameMkLst>
        </pc:graphicFrameChg>
        <pc:graphicFrameChg chg="add">
          <ac:chgData name="Eric Farmer" userId="69d8288a-692a-4926-b4cf-405a12d7eb11" providerId="ADAL" clId="{8E6BCB76-1B8A-4A55-BDAD-C1FB17D375CE}" dt="2019-11-01T05:15:11.375" v="1056"/>
          <ac:graphicFrameMkLst>
            <pc:docMk/>
            <pc:sldMk cId="2580570933" sldId="278"/>
            <ac:graphicFrameMk id="8" creationId="{49291D4B-703D-463D-9FCD-A0F99E045799}"/>
          </ac:graphicFrameMkLst>
        </pc:graphicFrameChg>
      </pc:sldChg>
      <pc:sldChg chg="addSp delSp modSp add">
        <pc:chgData name="Eric Farmer" userId="69d8288a-692a-4926-b4cf-405a12d7eb11" providerId="ADAL" clId="{8E6BCB76-1B8A-4A55-BDAD-C1FB17D375CE}" dt="2019-11-01T05:13:13.824" v="1022" actId="207"/>
        <pc:sldMkLst>
          <pc:docMk/>
          <pc:sldMk cId="591108860" sldId="279"/>
        </pc:sldMkLst>
        <pc:spChg chg="mod">
          <ac:chgData name="Eric Farmer" userId="69d8288a-692a-4926-b4cf-405a12d7eb11" providerId="ADAL" clId="{8E6BCB76-1B8A-4A55-BDAD-C1FB17D375CE}" dt="2019-11-01T05:00:57.415" v="472" actId="20577"/>
          <ac:spMkLst>
            <pc:docMk/>
            <pc:sldMk cId="591108860" sldId="279"/>
            <ac:spMk id="2" creationId="{0D2AEFE9-E4CC-43EF-B716-39586E32DBB5}"/>
          </ac:spMkLst>
        </pc:spChg>
        <pc:spChg chg="mod">
          <ac:chgData name="Eric Farmer" userId="69d8288a-692a-4926-b4cf-405a12d7eb11" providerId="ADAL" clId="{8E6BCB76-1B8A-4A55-BDAD-C1FB17D375CE}" dt="2019-11-01T05:07:57.573" v="912" actId="947"/>
          <ac:spMkLst>
            <pc:docMk/>
            <pc:sldMk cId="591108860" sldId="279"/>
            <ac:spMk id="6" creationId="{00000000-0000-0000-0000-000000000000}"/>
          </ac:spMkLst>
        </pc:spChg>
        <pc:graphicFrameChg chg="del">
          <ac:chgData name="Eric Farmer" userId="69d8288a-692a-4926-b4cf-405a12d7eb11" providerId="ADAL" clId="{8E6BCB76-1B8A-4A55-BDAD-C1FB17D375CE}" dt="2019-11-01T05:13:06.847" v="1020" actId="478"/>
          <ac:graphicFrameMkLst>
            <pc:docMk/>
            <pc:sldMk cId="591108860" sldId="279"/>
            <ac:graphicFrameMk id="3" creationId="{B844AB91-8C52-4CF6-B5B6-C4AE8A0E44C7}"/>
          </ac:graphicFrameMkLst>
        </pc:graphicFrameChg>
        <pc:graphicFrameChg chg="add mod">
          <ac:chgData name="Eric Farmer" userId="69d8288a-692a-4926-b4cf-405a12d7eb11" providerId="ADAL" clId="{8E6BCB76-1B8A-4A55-BDAD-C1FB17D375CE}" dt="2019-11-01T05:13:13.824" v="1022" actId="207"/>
          <ac:graphicFrameMkLst>
            <pc:docMk/>
            <pc:sldMk cId="591108860" sldId="279"/>
            <ac:graphicFrameMk id="5" creationId="{1DF3FF44-C673-46FF-80D9-9352676EC696}"/>
          </ac:graphicFrameMkLst>
        </pc:graphicFrameChg>
      </pc:sldChg>
      <pc:sldChg chg="addSp delSp modSp add">
        <pc:chgData name="Eric Farmer" userId="69d8288a-692a-4926-b4cf-405a12d7eb11" providerId="ADAL" clId="{8E6BCB76-1B8A-4A55-BDAD-C1FB17D375CE}" dt="2019-11-01T05:13:39.578" v="1028"/>
        <pc:sldMkLst>
          <pc:docMk/>
          <pc:sldMk cId="1861890127" sldId="280"/>
        </pc:sldMkLst>
        <pc:spChg chg="del mod">
          <ac:chgData name="Eric Farmer" userId="69d8288a-692a-4926-b4cf-405a12d7eb11" providerId="ADAL" clId="{8E6BCB76-1B8A-4A55-BDAD-C1FB17D375CE}" dt="2019-11-01T05:08:18.131" v="916" actId="931"/>
          <ac:spMkLst>
            <pc:docMk/>
            <pc:sldMk cId="1861890127" sldId="280"/>
            <ac:spMk id="6" creationId="{00000000-0000-0000-0000-000000000000}"/>
          </ac:spMkLst>
        </pc:spChg>
        <pc:graphicFrameChg chg="del">
          <ac:chgData name="Eric Farmer" userId="69d8288a-692a-4926-b4cf-405a12d7eb11" providerId="ADAL" clId="{8E6BCB76-1B8A-4A55-BDAD-C1FB17D375CE}" dt="2019-11-01T05:13:39.274" v="1027" actId="478"/>
          <ac:graphicFrameMkLst>
            <pc:docMk/>
            <pc:sldMk cId="1861890127" sldId="280"/>
            <ac:graphicFrameMk id="3" creationId="{B844AB91-8C52-4CF6-B5B6-C4AE8A0E44C7}"/>
          </ac:graphicFrameMkLst>
        </pc:graphicFrameChg>
        <pc:graphicFrameChg chg="add">
          <ac:chgData name="Eric Farmer" userId="69d8288a-692a-4926-b4cf-405a12d7eb11" providerId="ADAL" clId="{8E6BCB76-1B8A-4A55-BDAD-C1FB17D375CE}" dt="2019-11-01T05:13:39.578" v="1028"/>
          <ac:graphicFrameMkLst>
            <pc:docMk/>
            <pc:sldMk cId="1861890127" sldId="280"/>
            <ac:graphicFrameMk id="9" creationId="{597CEBC5-4286-4039-AE00-F0775A78A94B}"/>
          </ac:graphicFrameMkLst>
        </pc:graphicFrameChg>
        <pc:picChg chg="add mod">
          <ac:chgData name="Eric Farmer" userId="69d8288a-692a-4926-b4cf-405a12d7eb11" providerId="ADAL" clId="{8E6BCB76-1B8A-4A55-BDAD-C1FB17D375CE}" dt="2019-11-01T05:09:04.020" v="927" actId="1076"/>
          <ac:picMkLst>
            <pc:docMk/>
            <pc:sldMk cId="1861890127" sldId="280"/>
            <ac:picMk id="5" creationId="{734D69AE-BAF8-4050-BC3E-61D3D37F0CD8}"/>
          </ac:picMkLst>
        </pc:picChg>
        <pc:picChg chg="add del mod">
          <ac:chgData name="Eric Farmer" userId="69d8288a-692a-4926-b4cf-405a12d7eb11" providerId="ADAL" clId="{8E6BCB76-1B8A-4A55-BDAD-C1FB17D375CE}" dt="2019-11-01T05:08:51.768" v="924" actId="478"/>
          <ac:picMkLst>
            <pc:docMk/>
            <pc:sldMk cId="1861890127" sldId="280"/>
            <ac:picMk id="8" creationId="{DB56B054-0777-4FEF-856A-8B11A4A96E04}"/>
          </ac:picMkLst>
        </pc:picChg>
      </pc:sldChg>
      <pc:sldChg chg="addSp delSp modSp add ord">
        <pc:chgData name="Eric Farmer" userId="69d8288a-692a-4926-b4cf-405a12d7eb11" providerId="ADAL" clId="{8E6BCB76-1B8A-4A55-BDAD-C1FB17D375CE}" dt="2019-11-01T05:13:31.920" v="1026"/>
        <pc:sldMkLst>
          <pc:docMk/>
          <pc:sldMk cId="2969720248" sldId="281"/>
        </pc:sldMkLst>
        <pc:graphicFrameChg chg="del">
          <ac:chgData name="Eric Farmer" userId="69d8288a-692a-4926-b4cf-405a12d7eb11" providerId="ADAL" clId="{8E6BCB76-1B8A-4A55-BDAD-C1FB17D375CE}" dt="2019-11-01T05:13:31.645" v="1025" actId="478"/>
          <ac:graphicFrameMkLst>
            <pc:docMk/>
            <pc:sldMk cId="2969720248" sldId="281"/>
            <ac:graphicFrameMk id="3" creationId="{B844AB91-8C52-4CF6-B5B6-C4AE8A0E44C7}"/>
          </ac:graphicFrameMkLst>
        </pc:graphicFrameChg>
        <pc:graphicFrameChg chg="add">
          <ac:chgData name="Eric Farmer" userId="69d8288a-692a-4926-b4cf-405a12d7eb11" providerId="ADAL" clId="{8E6BCB76-1B8A-4A55-BDAD-C1FB17D375CE}" dt="2019-11-01T05:13:31.920" v="1026"/>
          <ac:graphicFrameMkLst>
            <pc:docMk/>
            <pc:sldMk cId="2969720248" sldId="281"/>
            <ac:graphicFrameMk id="6" creationId="{B6F39C35-5C66-4C60-8E2D-30395A175F32}"/>
          </ac:graphicFrameMkLst>
        </pc:graphicFrameChg>
        <pc:picChg chg="mod">
          <ac:chgData name="Eric Farmer" userId="69d8288a-692a-4926-b4cf-405a12d7eb11" providerId="ADAL" clId="{8E6BCB76-1B8A-4A55-BDAD-C1FB17D375CE}" dt="2019-11-01T05:09:23.690" v="931" actId="1076"/>
          <ac:picMkLst>
            <pc:docMk/>
            <pc:sldMk cId="2969720248" sldId="281"/>
            <ac:picMk id="5" creationId="{734D69AE-BAF8-4050-BC3E-61D3D37F0CD8}"/>
          </ac:picMkLst>
        </pc:picChg>
      </pc:sldChg>
      <pc:sldChg chg="addSp delSp modSp add">
        <pc:chgData name="Eric Farmer" userId="69d8288a-692a-4926-b4cf-405a12d7eb11" providerId="ADAL" clId="{8E6BCB76-1B8A-4A55-BDAD-C1FB17D375CE}" dt="2019-11-01T05:22:43.015" v="1151" actId="20577"/>
        <pc:sldMkLst>
          <pc:docMk/>
          <pc:sldMk cId="3797635207" sldId="282"/>
        </pc:sldMkLst>
        <pc:spChg chg="del">
          <ac:chgData name="Eric Farmer" userId="69d8288a-692a-4926-b4cf-405a12d7eb11" providerId="ADAL" clId="{8E6BCB76-1B8A-4A55-BDAD-C1FB17D375CE}" dt="2019-11-01T05:19:16.391" v="1064"/>
          <ac:spMkLst>
            <pc:docMk/>
            <pc:sldMk cId="3797635207" sldId="282"/>
            <ac:spMk id="2" creationId="{D34CA38C-4240-4BBB-80BA-FF7CE4B94E79}"/>
          </ac:spMkLst>
        </pc:spChg>
        <pc:spChg chg="del">
          <ac:chgData name="Eric Farmer" userId="69d8288a-692a-4926-b4cf-405a12d7eb11" providerId="ADAL" clId="{8E6BCB76-1B8A-4A55-BDAD-C1FB17D375CE}" dt="2019-11-01T05:19:16.391" v="1064"/>
          <ac:spMkLst>
            <pc:docMk/>
            <pc:sldMk cId="3797635207" sldId="282"/>
            <ac:spMk id="3" creationId="{D7486430-E057-4BD9-8980-99BF28623AB8}"/>
          </ac:spMkLst>
        </pc:spChg>
        <pc:spChg chg="add del mod">
          <ac:chgData name="Eric Farmer" userId="69d8288a-692a-4926-b4cf-405a12d7eb11" providerId="ADAL" clId="{8E6BCB76-1B8A-4A55-BDAD-C1FB17D375CE}" dt="2019-11-01T05:19:23.416" v="1065"/>
          <ac:spMkLst>
            <pc:docMk/>
            <pc:sldMk cId="3797635207" sldId="282"/>
            <ac:spMk id="4" creationId="{C19AA9BF-BB48-468D-8942-48EA3BAAE442}"/>
          </ac:spMkLst>
        </pc:spChg>
        <pc:spChg chg="add del mod">
          <ac:chgData name="Eric Farmer" userId="69d8288a-692a-4926-b4cf-405a12d7eb11" providerId="ADAL" clId="{8E6BCB76-1B8A-4A55-BDAD-C1FB17D375CE}" dt="2019-11-01T05:19:23.416" v="1065"/>
          <ac:spMkLst>
            <pc:docMk/>
            <pc:sldMk cId="3797635207" sldId="282"/>
            <ac:spMk id="5" creationId="{C8996279-368B-43B1-84F7-356650D61C58}"/>
          </ac:spMkLst>
        </pc:spChg>
        <pc:spChg chg="add del mod">
          <ac:chgData name="Eric Farmer" userId="69d8288a-692a-4926-b4cf-405a12d7eb11" providerId="ADAL" clId="{8E6BCB76-1B8A-4A55-BDAD-C1FB17D375CE}" dt="2019-11-01T05:19:23.416" v="1065"/>
          <ac:spMkLst>
            <pc:docMk/>
            <pc:sldMk cId="3797635207" sldId="282"/>
            <ac:spMk id="6" creationId="{B08E5B3B-1AA9-4417-8663-E5849015ECA5}"/>
          </ac:spMkLst>
        </pc:spChg>
        <pc:spChg chg="add del mod">
          <ac:chgData name="Eric Farmer" userId="69d8288a-692a-4926-b4cf-405a12d7eb11" providerId="ADAL" clId="{8E6BCB76-1B8A-4A55-BDAD-C1FB17D375CE}" dt="2019-11-01T05:19:39.579" v="1066"/>
          <ac:spMkLst>
            <pc:docMk/>
            <pc:sldMk cId="3797635207" sldId="282"/>
            <ac:spMk id="7" creationId="{CC1E1B5D-3769-4F4A-9A21-FFE399A4C293}"/>
          </ac:spMkLst>
        </pc:spChg>
        <pc:spChg chg="add del mod">
          <ac:chgData name="Eric Farmer" userId="69d8288a-692a-4926-b4cf-405a12d7eb11" providerId="ADAL" clId="{8E6BCB76-1B8A-4A55-BDAD-C1FB17D375CE}" dt="2019-11-01T05:19:39.579" v="1066"/>
          <ac:spMkLst>
            <pc:docMk/>
            <pc:sldMk cId="3797635207" sldId="282"/>
            <ac:spMk id="8" creationId="{94BCD61D-3603-4C5D-8CE0-8B1AD37EFD4F}"/>
          </ac:spMkLst>
        </pc:spChg>
        <pc:spChg chg="add del mod">
          <ac:chgData name="Eric Farmer" userId="69d8288a-692a-4926-b4cf-405a12d7eb11" providerId="ADAL" clId="{8E6BCB76-1B8A-4A55-BDAD-C1FB17D375CE}" dt="2019-11-01T05:19:39.579" v="1066"/>
          <ac:spMkLst>
            <pc:docMk/>
            <pc:sldMk cId="3797635207" sldId="282"/>
            <ac:spMk id="9" creationId="{3C2BC6A8-7DEB-4D07-B2EC-8ABDBFA1633F}"/>
          </ac:spMkLst>
        </pc:spChg>
        <pc:spChg chg="add del mod">
          <ac:chgData name="Eric Farmer" userId="69d8288a-692a-4926-b4cf-405a12d7eb11" providerId="ADAL" clId="{8E6BCB76-1B8A-4A55-BDAD-C1FB17D375CE}" dt="2019-11-01T05:20:02.241" v="1082" actId="767"/>
          <ac:spMkLst>
            <pc:docMk/>
            <pc:sldMk cId="3797635207" sldId="282"/>
            <ac:spMk id="10" creationId="{20E0A185-3293-4B7D-963C-9A6E0EE810A3}"/>
          </ac:spMkLst>
        </pc:spChg>
        <pc:spChg chg="add mod">
          <ac:chgData name="Eric Farmer" userId="69d8288a-692a-4926-b4cf-405a12d7eb11" providerId="ADAL" clId="{8E6BCB76-1B8A-4A55-BDAD-C1FB17D375CE}" dt="2019-11-01T05:22:43.015" v="1151" actId="20577"/>
          <ac:spMkLst>
            <pc:docMk/>
            <pc:sldMk cId="3797635207" sldId="282"/>
            <ac:spMk id="11" creationId="{580F8036-21A2-477B-810B-9A68F7B263F4}"/>
          </ac:spMkLst>
        </pc:spChg>
        <pc:spChg chg="add mod">
          <ac:chgData name="Eric Farmer" userId="69d8288a-692a-4926-b4cf-405a12d7eb11" providerId="ADAL" clId="{8E6BCB76-1B8A-4A55-BDAD-C1FB17D375CE}" dt="2019-11-01T05:22:35.039" v="1139" actId="1076"/>
          <ac:spMkLst>
            <pc:docMk/>
            <pc:sldMk cId="3797635207" sldId="282"/>
            <ac:spMk id="12" creationId="{D61FFBFD-5CB5-4C33-B08C-93E4899C46AC}"/>
          </ac:spMkLst>
        </pc:spChg>
        <pc:spChg chg="add del mod">
          <ac:chgData name="Eric Farmer" userId="69d8288a-692a-4926-b4cf-405a12d7eb11" providerId="ADAL" clId="{8E6BCB76-1B8A-4A55-BDAD-C1FB17D375CE}" dt="2019-11-01T05:21:50.528" v="1084"/>
          <ac:spMkLst>
            <pc:docMk/>
            <pc:sldMk cId="3797635207" sldId="282"/>
            <ac:spMk id="13" creationId="{935CFEFC-0911-4047-9571-27CBC4CE339D}"/>
          </ac:spMkLst>
        </pc:spChg>
        <pc:picChg chg="add mod">
          <ac:chgData name="Eric Farmer" userId="69d8288a-692a-4926-b4cf-405a12d7eb11" providerId="ADAL" clId="{8E6BCB76-1B8A-4A55-BDAD-C1FB17D375CE}" dt="2019-11-01T05:22:04.002" v="1088" actId="1076"/>
          <ac:picMkLst>
            <pc:docMk/>
            <pc:sldMk cId="3797635207" sldId="282"/>
            <ac:picMk id="1026" creationId="{28A0B478-2978-455A-8E01-CBE026DD3C1C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81B564-BB78-4C83-AD91-D8C58661C2D3}" type="doc">
      <dgm:prSet loTypeId="urn:microsoft.com/office/officeart/2008/layout/VerticalCurvedList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409EB0-BFD1-4FCF-B6BA-600C52FDEAEF}">
      <dgm:prSet phldrT="[Text]"/>
      <dgm:spPr/>
      <dgm:t>
        <a:bodyPr/>
        <a:lstStyle/>
        <a:p>
          <a:r>
            <a:rPr lang="en-US" dirty="0"/>
            <a:t>Introduction</a:t>
          </a:r>
        </a:p>
      </dgm:t>
    </dgm:pt>
    <dgm:pt modelId="{DF2EE735-03A8-4B2B-98D0-22C86FBF9B58}" type="parTrans" cxnId="{77965582-DE34-49AE-AD7C-B80F765B3BA7}">
      <dgm:prSet/>
      <dgm:spPr/>
      <dgm:t>
        <a:bodyPr/>
        <a:lstStyle/>
        <a:p>
          <a:endParaRPr lang="en-US"/>
        </a:p>
      </dgm:t>
    </dgm:pt>
    <dgm:pt modelId="{64EC6C0E-2087-46CD-A11B-A86B13FE61D3}" type="sibTrans" cxnId="{77965582-DE34-49AE-AD7C-B80F765B3BA7}">
      <dgm:prSet/>
      <dgm:spPr/>
      <dgm:t>
        <a:bodyPr/>
        <a:lstStyle/>
        <a:p>
          <a:endParaRPr lang="en-US"/>
        </a:p>
      </dgm:t>
    </dgm:pt>
    <dgm:pt modelId="{3FED6908-B754-42A1-A308-1E4EAEB72E0A}">
      <dgm:prSet phldrT="[Text]"/>
      <dgm:spPr/>
      <dgm:t>
        <a:bodyPr/>
        <a:lstStyle/>
        <a:p>
          <a:r>
            <a:rPr lang="en-US" dirty="0"/>
            <a:t>Implementation</a:t>
          </a:r>
        </a:p>
      </dgm:t>
    </dgm:pt>
    <dgm:pt modelId="{72725727-F441-4780-9203-D2AC85BA3900}" type="parTrans" cxnId="{78CE6EFF-7332-4265-93EA-2E6FC152BA2F}">
      <dgm:prSet/>
      <dgm:spPr/>
      <dgm:t>
        <a:bodyPr/>
        <a:lstStyle/>
        <a:p>
          <a:endParaRPr lang="en-US"/>
        </a:p>
      </dgm:t>
    </dgm:pt>
    <dgm:pt modelId="{AF6E728D-5D1F-4BCC-A043-64D6C5FF3BD3}" type="sibTrans" cxnId="{78CE6EFF-7332-4265-93EA-2E6FC152BA2F}">
      <dgm:prSet/>
      <dgm:spPr/>
      <dgm:t>
        <a:bodyPr/>
        <a:lstStyle/>
        <a:p>
          <a:endParaRPr lang="en-US"/>
        </a:p>
      </dgm:t>
    </dgm:pt>
    <dgm:pt modelId="{FE0BF5EF-EB7D-44FF-883D-21DEC7F3CEB6}">
      <dgm:prSet phldrT="[Text]"/>
      <dgm:spPr/>
      <dgm:t>
        <a:bodyPr/>
        <a:lstStyle/>
        <a:p>
          <a:r>
            <a:rPr lang="en-US" dirty="0"/>
            <a:t>Issues</a:t>
          </a:r>
        </a:p>
      </dgm:t>
    </dgm:pt>
    <dgm:pt modelId="{A16412CC-AD94-41E1-A29C-BE7ED8FA70B2}" type="parTrans" cxnId="{DE02A8C6-1899-4B59-AC9C-EB46EEB11792}">
      <dgm:prSet/>
      <dgm:spPr/>
      <dgm:t>
        <a:bodyPr/>
        <a:lstStyle/>
        <a:p>
          <a:endParaRPr lang="en-US"/>
        </a:p>
      </dgm:t>
    </dgm:pt>
    <dgm:pt modelId="{A8FD40CF-7C6C-4539-AC1E-726EA92D4D3E}" type="sibTrans" cxnId="{DE02A8C6-1899-4B59-AC9C-EB46EEB11792}">
      <dgm:prSet/>
      <dgm:spPr/>
      <dgm:t>
        <a:bodyPr/>
        <a:lstStyle/>
        <a:p>
          <a:endParaRPr lang="en-US"/>
        </a:p>
      </dgm:t>
    </dgm:pt>
    <dgm:pt modelId="{2242FB9A-4C4D-46FD-BD19-C2E6AA50B949}">
      <dgm:prSet phldrT="[Text]"/>
      <dgm:spPr/>
      <dgm:t>
        <a:bodyPr/>
        <a:lstStyle/>
        <a:p>
          <a:r>
            <a:rPr lang="en-US" dirty="0"/>
            <a:t>Improvements</a:t>
          </a:r>
        </a:p>
      </dgm:t>
    </dgm:pt>
    <dgm:pt modelId="{68254D7E-52C1-4139-A0C8-E123BA3C9B42}" type="parTrans" cxnId="{A0B9F312-9B27-477D-8D54-73DF716A6EDE}">
      <dgm:prSet/>
      <dgm:spPr/>
      <dgm:t>
        <a:bodyPr/>
        <a:lstStyle/>
        <a:p>
          <a:endParaRPr lang="en-US"/>
        </a:p>
      </dgm:t>
    </dgm:pt>
    <dgm:pt modelId="{34001D9A-0429-44EA-B5D7-838EB09D6E43}" type="sibTrans" cxnId="{A0B9F312-9B27-477D-8D54-73DF716A6EDE}">
      <dgm:prSet/>
      <dgm:spPr/>
      <dgm:t>
        <a:bodyPr/>
        <a:lstStyle/>
        <a:p>
          <a:endParaRPr lang="en-US"/>
        </a:p>
      </dgm:t>
    </dgm:pt>
    <dgm:pt modelId="{81ADE411-C7AB-41D3-BD75-4EBA009E33A5}" type="pres">
      <dgm:prSet presAssocID="{3281B564-BB78-4C83-AD91-D8C58661C2D3}" presName="Name0" presStyleCnt="0">
        <dgm:presLayoutVars>
          <dgm:chMax val="7"/>
          <dgm:chPref val="7"/>
          <dgm:dir/>
        </dgm:presLayoutVars>
      </dgm:prSet>
      <dgm:spPr/>
    </dgm:pt>
    <dgm:pt modelId="{3C131C31-05D6-4633-878F-585F23B0D79F}" type="pres">
      <dgm:prSet presAssocID="{3281B564-BB78-4C83-AD91-D8C58661C2D3}" presName="Name1" presStyleCnt="0"/>
      <dgm:spPr/>
    </dgm:pt>
    <dgm:pt modelId="{B5195E6B-3448-43A4-A159-A9A283411DEA}" type="pres">
      <dgm:prSet presAssocID="{3281B564-BB78-4C83-AD91-D8C58661C2D3}" presName="cycle" presStyleCnt="0"/>
      <dgm:spPr/>
    </dgm:pt>
    <dgm:pt modelId="{10909D1A-46F0-4F0C-A706-F557523CF696}" type="pres">
      <dgm:prSet presAssocID="{3281B564-BB78-4C83-AD91-D8C58661C2D3}" presName="srcNode" presStyleLbl="node1" presStyleIdx="0" presStyleCnt="4"/>
      <dgm:spPr/>
    </dgm:pt>
    <dgm:pt modelId="{6EEF4CD2-04DC-4AF1-9031-C57C8E9083AC}" type="pres">
      <dgm:prSet presAssocID="{3281B564-BB78-4C83-AD91-D8C58661C2D3}" presName="conn" presStyleLbl="parChTrans1D2" presStyleIdx="0" presStyleCnt="1"/>
      <dgm:spPr/>
    </dgm:pt>
    <dgm:pt modelId="{75DDBB2B-083A-4963-85B2-211E3DF7206E}" type="pres">
      <dgm:prSet presAssocID="{3281B564-BB78-4C83-AD91-D8C58661C2D3}" presName="extraNode" presStyleLbl="node1" presStyleIdx="0" presStyleCnt="4"/>
      <dgm:spPr/>
    </dgm:pt>
    <dgm:pt modelId="{1042C10E-629A-4A74-AABC-9F83E87A57A1}" type="pres">
      <dgm:prSet presAssocID="{3281B564-BB78-4C83-AD91-D8C58661C2D3}" presName="dstNode" presStyleLbl="node1" presStyleIdx="0" presStyleCnt="4"/>
      <dgm:spPr/>
    </dgm:pt>
    <dgm:pt modelId="{386A2687-FB00-42C5-B444-005086F1147A}" type="pres">
      <dgm:prSet presAssocID="{B8409EB0-BFD1-4FCF-B6BA-600C52FDEAEF}" presName="text_1" presStyleLbl="node1" presStyleIdx="0" presStyleCnt="4">
        <dgm:presLayoutVars>
          <dgm:bulletEnabled val="1"/>
        </dgm:presLayoutVars>
      </dgm:prSet>
      <dgm:spPr/>
    </dgm:pt>
    <dgm:pt modelId="{41FE6ABC-F089-471E-BCA2-A09539AF12E3}" type="pres">
      <dgm:prSet presAssocID="{B8409EB0-BFD1-4FCF-B6BA-600C52FDEAEF}" presName="accent_1" presStyleCnt="0"/>
      <dgm:spPr/>
    </dgm:pt>
    <dgm:pt modelId="{FDAED210-8B71-41BD-ACDF-1BBAD1683EA0}" type="pres">
      <dgm:prSet presAssocID="{B8409EB0-BFD1-4FCF-B6BA-600C52FDEAEF}" presName="accentRepeatNode" presStyleLbl="solidFgAcc1" presStyleIdx="0" presStyleCnt="4"/>
      <dgm:spPr/>
    </dgm:pt>
    <dgm:pt modelId="{F81B2A8C-0D26-4282-9B49-7D6F0A8B47C7}" type="pres">
      <dgm:prSet presAssocID="{3FED6908-B754-42A1-A308-1E4EAEB72E0A}" presName="text_2" presStyleLbl="node1" presStyleIdx="1" presStyleCnt="4">
        <dgm:presLayoutVars>
          <dgm:bulletEnabled val="1"/>
        </dgm:presLayoutVars>
      </dgm:prSet>
      <dgm:spPr/>
    </dgm:pt>
    <dgm:pt modelId="{EA1E5CFB-6A22-4135-886C-881128E89EED}" type="pres">
      <dgm:prSet presAssocID="{3FED6908-B754-42A1-A308-1E4EAEB72E0A}" presName="accent_2" presStyleCnt="0"/>
      <dgm:spPr/>
    </dgm:pt>
    <dgm:pt modelId="{7D8CCC2B-4742-4104-8E15-2218A272D000}" type="pres">
      <dgm:prSet presAssocID="{3FED6908-B754-42A1-A308-1E4EAEB72E0A}" presName="accentRepeatNode" presStyleLbl="solidFgAcc1" presStyleIdx="1" presStyleCnt="4"/>
      <dgm:spPr/>
    </dgm:pt>
    <dgm:pt modelId="{F346C1A1-F08B-407C-BDF0-8E86773CACC1}" type="pres">
      <dgm:prSet presAssocID="{FE0BF5EF-EB7D-44FF-883D-21DEC7F3CEB6}" presName="text_3" presStyleLbl="node1" presStyleIdx="2" presStyleCnt="4">
        <dgm:presLayoutVars>
          <dgm:bulletEnabled val="1"/>
        </dgm:presLayoutVars>
      </dgm:prSet>
      <dgm:spPr/>
    </dgm:pt>
    <dgm:pt modelId="{887C0D89-DB92-4AE0-B35C-FD141F4D50BA}" type="pres">
      <dgm:prSet presAssocID="{FE0BF5EF-EB7D-44FF-883D-21DEC7F3CEB6}" presName="accent_3" presStyleCnt="0"/>
      <dgm:spPr/>
    </dgm:pt>
    <dgm:pt modelId="{A5DBD063-EA2A-4355-8C05-2B627F452A69}" type="pres">
      <dgm:prSet presAssocID="{FE0BF5EF-EB7D-44FF-883D-21DEC7F3CEB6}" presName="accentRepeatNode" presStyleLbl="solidFgAcc1" presStyleIdx="2" presStyleCnt="4"/>
      <dgm:spPr/>
    </dgm:pt>
    <dgm:pt modelId="{617460F0-C73A-4CD7-A2A0-C67CDA461AE9}" type="pres">
      <dgm:prSet presAssocID="{2242FB9A-4C4D-46FD-BD19-C2E6AA50B949}" presName="text_4" presStyleLbl="node1" presStyleIdx="3" presStyleCnt="4">
        <dgm:presLayoutVars>
          <dgm:bulletEnabled val="1"/>
        </dgm:presLayoutVars>
      </dgm:prSet>
      <dgm:spPr/>
    </dgm:pt>
    <dgm:pt modelId="{EA4A6732-6C66-484C-B0B2-73FEFF858B4E}" type="pres">
      <dgm:prSet presAssocID="{2242FB9A-4C4D-46FD-BD19-C2E6AA50B949}" presName="accent_4" presStyleCnt="0"/>
      <dgm:spPr/>
    </dgm:pt>
    <dgm:pt modelId="{C2DE729A-A58F-4E1A-8E9D-CB958BEA800D}" type="pres">
      <dgm:prSet presAssocID="{2242FB9A-4C4D-46FD-BD19-C2E6AA50B949}" presName="accentRepeatNode" presStyleLbl="solidFgAcc1" presStyleIdx="3" presStyleCnt="4"/>
      <dgm:spPr/>
    </dgm:pt>
  </dgm:ptLst>
  <dgm:cxnLst>
    <dgm:cxn modelId="{861FA40D-733D-4416-920F-1F386022AC76}" type="presOf" srcId="{B8409EB0-BFD1-4FCF-B6BA-600C52FDEAEF}" destId="{386A2687-FB00-42C5-B444-005086F1147A}" srcOrd="0" destOrd="0" presId="urn:microsoft.com/office/officeart/2008/layout/VerticalCurvedList"/>
    <dgm:cxn modelId="{A0B9F312-9B27-477D-8D54-73DF716A6EDE}" srcId="{3281B564-BB78-4C83-AD91-D8C58661C2D3}" destId="{2242FB9A-4C4D-46FD-BD19-C2E6AA50B949}" srcOrd="3" destOrd="0" parTransId="{68254D7E-52C1-4139-A0C8-E123BA3C9B42}" sibTransId="{34001D9A-0429-44EA-B5D7-838EB09D6E43}"/>
    <dgm:cxn modelId="{F0DFDE20-F29C-42C3-AF73-311250043FFF}" type="presOf" srcId="{64EC6C0E-2087-46CD-A11B-A86B13FE61D3}" destId="{6EEF4CD2-04DC-4AF1-9031-C57C8E9083AC}" srcOrd="0" destOrd="0" presId="urn:microsoft.com/office/officeart/2008/layout/VerticalCurvedList"/>
    <dgm:cxn modelId="{77965582-DE34-49AE-AD7C-B80F765B3BA7}" srcId="{3281B564-BB78-4C83-AD91-D8C58661C2D3}" destId="{B8409EB0-BFD1-4FCF-B6BA-600C52FDEAEF}" srcOrd="0" destOrd="0" parTransId="{DF2EE735-03A8-4B2B-98D0-22C86FBF9B58}" sibTransId="{64EC6C0E-2087-46CD-A11B-A86B13FE61D3}"/>
    <dgm:cxn modelId="{6041D289-0369-4421-AD60-0DAB4A7C567A}" type="presOf" srcId="{3FED6908-B754-42A1-A308-1E4EAEB72E0A}" destId="{F81B2A8C-0D26-4282-9B49-7D6F0A8B47C7}" srcOrd="0" destOrd="0" presId="urn:microsoft.com/office/officeart/2008/layout/VerticalCurvedList"/>
    <dgm:cxn modelId="{330C029D-2EF3-4DE8-9F5D-C1A059BBA334}" type="presOf" srcId="{FE0BF5EF-EB7D-44FF-883D-21DEC7F3CEB6}" destId="{F346C1A1-F08B-407C-BDF0-8E86773CACC1}" srcOrd="0" destOrd="0" presId="urn:microsoft.com/office/officeart/2008/layout/VerticalCurvedList"/>
    <dgm:cxn modelId="{DE02A8C6-1899-4B59-AC9C-EB46EEB11792}" srcId="{3281B564-BB78-4C83-AD91-D8C58661C2D3}" destId="{FE0BF5EF-EB7D-44FF-883D-21DEC7F3CEB6}" srcOrd="2" destOrd="0" parTransId="{A16412CC-AD94-41E1-A29C-BE7ED8FA70B2}" sibTransId="{A8FD40CF-7C6C-4539-AC1E-726EA92D4D3E}"/>
    <dgm:cxn modelId="{724909DB-C740-4A39-BDD5-DA62EBC3E218}" type="presOf" srcId="{3281B564-BB78-4C83-AD91-D8C58661C2D3}" destId="{81ADE411-C7AB-41D3-BD75-4EBA009E33A5}" srcOrd="0" destOrd="0" presId="urn:microsoft.com/office/officeart/2008/layout/VerticalCurvedList"/>
    <dgm:cxn modelId="{5663B6F6-452E-4DEF-ABD1-AD30FD5E33F0}" type="presOf" srcId="{2242FB9A-4C4D-46FD-BD19-C2E6AA50B949}" destId="{617460F0-C73A-4CD7-A2A0-C67CDA461AE9}" srcOrd="0" destOrd="0" presId="urn:microsoft.com/office/officeart/2008/layout/VerticalCurvedList"/>
    <dgm:cxn modelId="{78CE6EFF-7332-4265-93EA-2E6FC152BA2F}" srcId="{3281B564-BB78-4C83-AD91-D8C58661C2D3}" destId="{3FED6908-B754-42A1-A308-1E4EAEB72E0A}" srcOrd="1" destOrd="0" parTransId="{72725727-F441-4780-9203-D2AC85BA3900}" sibTransId="{AF6E728D-5D1F-4BCC-A043-64D6C5FF3BD3}"/>
    <dgm:cxn modelId="{2975D3DE-9A15-4F15-BBEF-D761043FF398}" type="presParOf" srcId="{81ADE411-C7AB-41D3-BD75-4EBA009E33A5}" destId="{3C131C31-05D6-4633-878F-585F23B0D79F}" srcOrd="0" destOrd="0" presId="urn:microsoft.com/office/officeart/2008/layout/VerticalCurvedList"/>
    <dgm:cxn modelId="{E31A1E04-33E0-4A22-8930-99647EBB412D}" type="presParOf" srcId="{3C131C31-05D6-4633-878F-585F23B0D79F}" destId="{B5195E6B-3448-43A4-A159-A9A283411DEA}" srcOrd="0" destOrd="0" presId="urn:microsoft.com/office/officeart/2008/layout/VerticalCurvedList"/>
    <dgm:cxn modelId="{936FAFBA-2636-43AC-B1BF-87D682BD1320}" type="presParOf" srcId="{B5195E6B-3448-43A4-A159-A9A283411DEA}" destId="{10909D1A-46F0-4F0C-A706-F557523CF696}" srcOrd="0" destOrd="0" presId="urn:microsoft.com/office/officeart/2008/layout/VerticalCurvedList"/>
    <dgm:cxn modelId="{89804F9F-3EF1-459E-A6E1-9101D566DD8C}" type="presParOf" srcId="{B5195E6B-3448-43A4-A159-A9A283411DEA}" destId="{6EEF4CD2-04DC-4AF1-9031-C57C8E9083AC}" srcOrd="1" destOrd="0" presId="urn:microsoft.com/office/officeart/2008/layout/VerticalCurvedList"/>
    <dgm:cxn modelId="{08A910E6-DE1A-4693-9787-1A5D924CF7F1}" type="presParOf" srcId="{B5195E6B-3448-43A4-A159-A9A283411DEA}" destId="{75DDBB2B-083A-4963-85B2-211E3DF7206E}" srcOrd="2" destOrd="0" presId="urn:microsoft.com/office/officeart/2008/layout/VerticalCurvedList"/>
    <dgm:cxn modelId="{9CC4385A-902E-4143-BFD8-D35437F9E956}" type="presParOf" srcId="{B5195E6B-3448-43A4-A159-A9A283411DEA}" destId="{1042C10E-629A-4A74-AABC-9F83E87A57A1}" srcOrd="3" destOrd="0" presId="urn:microsoft.com/office/officeart/2008/layout/VerticalCurvedList"/>
    <dgm:cxn modelId="{38EF0CE0-A6D7-4ECE-9138-653E8644AD28}" type="presParOf" srcId="{3C131C31-05D6-4633-878F-585F23B0D79F}" destId="{386A2687-FB00-42C5-B444-005086F1147A}" srcOrd="1" destOrd="0" presId="urn:microsoft.com/office/officeart/2008/layout/VerticalCurvedList"/>
    <dgm:cxn modelId="{C9899438-C56C-4DDC-8184-44C6E0E9F96B}" type="presParOf" srcId="{3C131C31-05D6-4633-878F-585F23B0D79F}" destId="{41FE6ABC-F089-471E-BCA2-A09539AF12E3}" srcOrd="2" destOrd="0" presId="urn:microsoft.com/office/officeart/2008/layout/VerticalCurvedList"/>
    <dgm:cxn modelId="{1B24EEA7-A96B-48F9-8ABF-95984EFEDF04}" type="presParOf" srcId="{41FE6ABC-F089-471E-BCA2-A09539AF12E3}" destId="{FDAED210-8B71-41BD-ACDF-1BBAD1683EA0}" srcOrd="0" destOrd="0" presId="urn:microsoft.com/office/officeart/2008/layout/VerticalCurvedList"/>
    <dgm:cxn modelId="{335D602B-80B6-499E-B3BA-598DE0F33DB2}" type="presParOf" srcId="{3C131C31-05D6-4633-878F-585F23B0D79F}" destId="{F81B2A8C-0D26-4282-9B49-7D6F0A8B47C7}" srcOrd="3" destOrd="0" presId="urn:microsoft.com/office/officeart/2008/layout/VerticalCurvedList"/>
    <dgm:cxn modelId="{8510E32B-D9A1-4474-AD44-8D92BA1687D7}" type="presParOf" srcId="{3C131C31-05D6-4633-878F-585F23B0D79F}" destId="{EA1E5CFB-6A22-4135-886C-881128E89EED}" srcOrd="4" destOrd="0" presId="urn:microsoft.com/office/officeart/2008/layout/VerticalCurvedList"/>
    <dgm:cxn modelId="{5A454B60-2B60-4ABD-BD1E-44F49997B70B}" type="presParOf" srcId="{EA1E5CFB-6A22-4135-886C-881128E89EED}" destId="{7D8CCC2B-4742-4104-8E15-2218A272D000}" srcOrd="0" destOrd="0" presId="urn:microsoft.com/office/officeart/2008/layout/VerticalCurvedList"/>
    <dgm:cxn modelId="{818C4B25-E15E-431F-9D24-7351DF2BC0F9}" type="presParOf" srcId="{3C131C31-05D6-4633-878F-585F23B0D79F}" destId="{F346C1A1-F08B-407C-BDF0-8E86773CACC1}" srcOrd="5" destOrd="0" presId="urn:microsoft.com/office/officeart/2008/layout/VerticalCurvedList"/>
    <dgm:cxn modelId="{45DAE1F9-6E5E-4CA3-9AD8-7B0005F60AD1}" type="presParOf" srcId="{3C131C31-05D6-4633-878F-585F23B0D79F}" destId="{887C0D89-DB92-4AE0-B35C-FD141F4D50BA}" srcOrd="6" destOrd="0" presId="urn:microsoft.com/office/officeart/2008/layout/VerticalCurvedList"/>
    <dgm:cxn modelId="{780AC999-6FB2-4846-BA11-CD88ED1D4BA9}" type="presParOf" srcId="{887C0D89-DB92-4AE0-B35C-FD141F4D50BA}" destId="{A5DBD063-EA2A-4355-8C05-2B627F452A69}" srcOrd="0" destOrd="0" presId="urn:microsoft.com/office/officeart/2008/layout/VerticalCurvedList"/>
    <dgm:cxn modelId="{18AF8AC4-7DCC-4178-903E-7865ABE1E4B0}" type="presParOf" srcId="{3C131C31-05D6-4633-878F-585F23B0D79F}" destId="{617460F0-C73A-4CD7-A2A0-C67CDA461AE9}" srcOrd="7" destOrd="0" presId="urn:microsoft.com/office/officeart/2008/layout/VerticalCurvedList"/>
    <dgm:cxn modelId="{FF8813F8-A5B1-4A72-96BE-43DDC54A6E26}" type="presParOf" srcId="{3C131C31-05D6-4633-878F-585F23B0D79F}" destId="{EA4A6732-6C66-484C-B0B2-73FEFF858B4E}" srcOrd="8" destOrd="0" presId="urn:microsoft.com/office/officeart/2008/layout/VerticalCurvedList"/>
    <dgm:cxn modelId="{4A90AD14-59AF-4EA8-9181-D6CD7C8E2BA1}" type="presParOf" srcId="{EA4A6732-6C66-484C-B0B2-73FEFF858B4E}" destId="{C2DE729A-A58F-4E1A-8E9D-CB958BEA80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chemeClr val="accent2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Implementation</a:t>
          </a: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</a:rPr>
            <a:t>Issues</a:t>
          </a: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chemeClr val="accent2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rgbClr val="41061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Implementation</a:t>
          </a: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bg1"/>
              </a:solidFill>
            </a:rPr>
            <a:t>Issues</a:t>
          </a: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chemeClr val="accent2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rgbClr val="41061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Implementation</a:t>
          </a: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bg1"/>
              </a:solidFill>
            </a:rPr>
            <a:t>Issues</a:t>
          </a: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chemeClr val="accent2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rgbClr val="41061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Implementation</a:t>
          </a: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rgbClr val="410611"/>
        </a:solidFill>
        <a:ln>
          <a:solidFill>
            <a:schemeClr val="bg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bg1"/>
              </a:solidFill>
            </a:rPr>
            <a:t>Issues</a:t>
          </a: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Implementation</a:t>
          </a:r>
          <a:endParaRPr lang="en-US" dirty="0">
            <a:solidFill>
              <a:schemeClr val="tx1"/>
            </a:solidFill>
          </a:endParaRP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Century Gothic"/>
            </a:rPr>
            <a:t>Issues</a:t>
          </a:r>
          <a:endParaRPr lang="en-US" dirty="0">
            <a:solidFill>
              <a:schemeClr val="tx1"/>
            </a:solidFill>
          </a:endParaRP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Implementation</a:t>
          </a:r>
          <a:endParaRPr lang="en-US" dirty="0">
            <a:solidFill>
              <a:schemeClr val="tx1"/>
            </a:solidFill>
          </a:endParaRP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Century Gothic"/>
            </a:rPr>
            <a:t>Issues</a:t>
          </a:r>
          <a:endParaRPr lang="en-US" dirty="0">
            <a:solidFill>
              <a:schemeClr val="tx1"/>
            </a:solidFill>
          </a:endParaRP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Implementation</a:t>
          </a:r>
          <a:endParaRPr lang="en-US" dirty="0">
            <a:solidFill>
              <a:schemeClr val="tx1"/>
            </a:solidFill>
          </a:endParaRP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Century Gothic"/>
            </a:rPr>
            <a:t>Issues</a:t>
          </a:r>
          <a:endParaRPr lang="en-US" dirty="0">
            <a:solidFill>
              <a:schemeClr val="tx1"/>
            </a:solidFill>
          </a:endParaRP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Implementation</a:t>
          </a:r>
          <a:endParaRPr lang="en-US" dirty="0">
            <a:solidFill>
              <a:schemeClr val="tx1"/>
            </a:solidFill>
          </a:endParaRP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Century Gothic"/>
            </a:rPr>
            <a:t>Issues</a:t>
          </a:r>
          <a:endParaRPr lang="en-US" dirty="0">
            <a:solidFill>
              <a:schemeClr val="tx1"/>
            </a:solidFill>
          </a:endParaRP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Implementation</a:t>
          </a:r>
          <a:endParaRPr lang="en-US" dirty="0">
            <a:solidFill>
              <a:schemeClr val="tx1"/>
            </a:solidFill>
          </a:endParaRP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Century Gothic"/>
            </a:rPr>
            <a:t>Issues</a:t>
          </a:r>
          <a:endParaRPr lang="en-US" dirty="0">
            <a:solidFill>
              <a:schemeClr val="tx1"/>
            </a:solidFill>
          </a:endParaRP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chemeClr val="accent2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Implementation</a:t>
          </a: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</a:rPr>
            <a:t>Issues</a:t>
          </a: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chemeClr val="accent2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Implementation</a:t>
          </a: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</a:rPr>
            <a:t>Issues</a:t>
          </a: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017B59C-8E23-45C3-9F61-E544E0E6A69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F59409C-BF57-4D1A-B4B9-3F619FA71093}">
      <dgm:prSet phldrT="[Text]" phldr="0"/>
      <dgm:spPr>
        <a:solidFill>
          <a:schemeClr val="accent2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latin typeface="Century Gothic"/>
            </a:rPr>
            <a:t>Introduction</a:t>
          </a:r>
          <a:endParaRPr lang="en-US" dirty="0"/>
        </a:p>
      </dgm:t>
    </dgm:pt>
    <dgm:pt modelId="{223F779C-0CCF-4CC7-A963-0A69AA3A18F9}" type="parTrans" cxnId="{88F85BA1-853A-43EB-A73F-3B59946A2683}">
      <dgm:prSet/>
      <dgm:spPr/>
      <dgm:t>
        <a:bodyPr/>
        <a:lstStyle/>
        <a:p>
          <a:endParaRPr lang="en-US"/>
        </a:p>
      </dgm:t>
    </dgm:pt>
    <dgm:pt modelId="{6C6F4BFB-2CEF-4E0A-AAC6-C9D5592658A7}" type="sibTrans" cxnId="{88F85BA1-853A-43EB-A73F-3B59946A2683}">
      <dgm:prSet/>
      <dgm:spPr/>
      <dgm:t>
        <a:bodyPr/>
        <a:lstStyle/>
        <a:p>
          <a:endParaRPr lang="en-US"/>
        </a:p>
      </dgm:t>
    </dgm:pt>
    <dgm:pt modelId="{05D67DB9-BF78-4727-923C-08DFDDA80478}">
      <dgm:prSet phldrT="[Text]" phldr="0"/>
      <dgm:spPr>
        <a:solidFill>
          <a:srgbClr val="75787B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Implementation</a:t>
          </a:r>
        </a:p>
      </dgm:t>
    </dgm:pt>
    <dgm:pt modelId="{3ACC79C7-7EF5-4626-BAA0-268042516037}" type="parTrans" cxnId="{30E89D49-837A-4F18-94EC-8C88CE7912C7}">
      <dgm:prSet/>
      <dgm:spPr/>
      <dgm:t>
        <a:bodyPr/>
        <a:lstStyle/>
        <a:p>
          <a:endParaRPr lang="en-US"/>
        </a:p>
      </dgm:t>
    </dgm:pt>
    <dgm:pt modelId="{5614DC0C-A6EB-4427-8970-DEAF19997E20}" type="sibTrans" cxnId="{30E89D49-837A-4F18-94EC-8C88CE7912C7}">
      <dgm:prSet/>
      <dgm:spPr/>
      <dgm:t>
        <a:bodyPr/>
        <a:lstStyle/>
        <a:p>
          <a:endParaRPr lang="en-US"/>
        </a:p>
      </dgm:t>
    </dgm:pt>
    <dgm:pt modelId="{071FB000-4711-4411-9EEE-B35F48A2860E}">
      <dgm:prSet phldrT="[Text]"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</a:rPr>
            <a:t>Issues</a:t>
          </a:r>
        </a:p>
      </dgm:t>
    </dgm:pt>
    <dgm:pt modelId="{D116F78B-CEB5-4BD6-A7DB-21DACC415983}" type="parTrans" cxnId="{E866B01E-4E7E-4529-8FBC-90116725C939}">
      <dgm:prSet/>
      <dgm:spPr/>
      <dgm:t>
        <a:bodyPr/>
        <a:lstStyle/>
        <a:p>
          <a:endParaRPr lang="en-US"/>
        </a:p>
      </dgm:t>
    </dgm:pt>
    <dgm:pt modelId="{07686ABB-383E-4AA4-B930-E3CAA5AF795E}" type="sibTrans" cxnId="{E866B01E-4E7E-4529-8FBC-90116725C939}">
      <dgm:prSet/>
      <dgm:spPr/>
      <dgm:t>
        <a:bodyPr/>
        <a:lstStyle/>
        <a:p>
          <a:endParaRPr lang="en-US"/>
        </a:p>
      </dgm:t>
    </dgm:pt>
    <dgm:pt modelId="{DBE5DBDE-CE34-4225-AC61-287F96683F2A}">
      <dgm:prSet phldr="0"/>
      <dgm:spPr>
        <a:solidFill>
          <a:schemeClr val="bg1"/>
        </a:solidFill>
        <a:ln>
          <a:solidFill>
            <a:srgbClr val="41061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Century Gothic"/>
            </a:rPr>
            <a:t>Improvements</a:t>
          </a:r>
        </a:p>
      </dgm:t>
    </dgm:pt>
    <dgm:pt modelId="{FF25E55D-6991-4E82-9669-116152366538}" type="parTrans" cxnId="{51A0EE80-C000-4FE0-B27B-4AAB71E1E6DB}">
      <dgm:prSet/>
      <dgm:spPr/>
      <dgm:t>
        <a:bodyPr/>
        <a:lstStyle/>
        <a:p>
          <a:endParaRPr lang="en-US"/>
        </a:p>
      </dgm:t>
    </dgm:pt>
    <dgm:pt modelId="{B67995AC-0648-42C8-9680-12B82B13AEEE}" type="sibTrans" cxnId="{51A0EE80-C000-4FE0-B27B-4AAB71E1E6DB}">
      <dgm:prSet/>
      <dgm:spPr/>
      <dgm:t>
        <a:bodyPr/>
        <a:lstStyle/>
        <a:p>
          <a:endParaRPr lang="en-US"/>
        </a:p>
      </dgm:t>
    </dgm:pt>
    <dgm:pt modelId="{8E6C6648-7301-44FE-84C9-95CDBEE6BC32}" type="pres">
      <dgm:prSet presAssocID="{5017B59C-8E23-45C3-9F61-E544E0E6A694}" presName="Name0" presStyleCnt="0">
        <dgm:presLayoutVars>
          <dgm:dir/>
          <dgm:animLvl val="lvl"/>
          <dgm:resizeHandles val="exact"/>
        </dgm:presLayoutVars>
      </dgm:prSet>
      <dgm:spPr/>
    </dgm:pt>
    <dgm:pt modelId="{407CC857-7527-4167-AC4A-64FB904AF90B}" type="pres">
      <dgm:prSet presAssocID="{0F59409C-BF57-4D1A-B4B9-3F619FA7109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AA08CE9-50D3-4D22-B519-372245B8F514}" type="pres">
      <dgm:prSet presAssocID="{6C6F4BFB-2CEF-4E0A-AAC6-C9D5592658A7}" presName="parTxOnlySpace" presStyleCnt="0"/>
      <dgm:spPr/>
    </dgm:pt>
    <dgm:pt modelId="{57E39A8C-5C85-43C1-A963-1742CF56691C}" type="pres">
      <dgm:prSet presAssocID="{05D67DB9-BF78-4727-923C-08DFDDA8047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6AA02CD-AB2C-4619-B777-D6055341D6D5}" type="pres">
      <dgm:prSet presAssocID="{5614DC0C-A6EB-4427-8970-DEAF19997E20}" presName="parTxOnlySpace" presStyleCnt="0"/>
      <dgm:spPr/>
    </dgm:pt>
    <dgm:pt modelId="{F497DC0D-74E8-4778-B518-206FB8AF6CFC}" type="pres">
      <dgm:prSet presAssocID="{071FB000-4711-4411-9EEE-B35F48A2860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B295AD0-36E8-4D19-8289-0E6117C68EAA}" type="pres">
      <dgm:prSet presAssocID="{07686ABB-383E-4AA4-B930-E3CAA5AF795E}" presName="parTxOnlySpace" presStyleCnt="0"/>
      <dgm:spPr/>
    </dgm:pt>
    <dgm:pt modelId="{DDE7CDC9-D9D8-4DD5-BF56-C7835BCF51F2}" type="pres">
      <dgm:prSet presAssocID="{DBE5DBDE-CE34-4225-AC61-287F96683F2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3323711-2F36-461C-BD59-1D727B1563D8}" type="presOf" srcId="{DBE5DBDE-CE34-4225-AC61-287F96683F2A}" destId="{DDE7CDC9-D9D8-4DD5-BF56-C7835BCF51F2}" srcOrd="0" destOrd="0" presId="urn:microsoft.com/office/officeart/2005/8/layout/chevron1"/>
    <dgm:cxn modelId="{E866B01E-4E7E-4529-8FBC-90116725C939}" srcId="{5017B59C-8E23-45C3-9F61-E544E0E6A694}" destId="{071FB000-4711-4411-9EEE-B35F48A2860E}" srcOrd="2" destOrd="0" parTransId="{D116F78B-CEB5-4BD6-A7DB-21DACC415983}" sibTransId="{07686ABB-383E-4AA4-B930-E3CAA5AF795E}"/>
    <dgm:cxn modelId="{3F945334-1B8F-4B4B-A2FC-0E74EEC01934}" type="presOf" srcId="{05D67DB9-BF78-4727-923C-08DFDDA80478}" destId="{57E39A8C-5C85-43C1-A963-1742CF56691C}" srcOrd="0" destOrd="0" presId="urn:microsoft.com/office/officeart/2005/8/layout/chevron1"/>
    <dgm:cxn modelId="{30E89D49-837A-4F18-94EC-8C88CE7912C7}" srcId="{5017B59C-8E23-45C3-9F61-E544E0E6A694}" destId="{05D67DB9-BF78-4727-923C-08DFDDA80478}" srcOrd="1" destOrd="0" parTransId="{3ACC79C7-7EF5-4626-BAA0-268042516037}" sibTransId="{5614DC0C-A6EB-4427-8970-DEAF19997E20}"/>
    <dgm:cxn modelId="{51A0EE80-C000-4FE0-B27B-4AAB71E1E6DB}" srcId="{5017B59C-8E23-45C3-9F61-E544E0E6A694}" destId="{DBE5DBDE-CE34-4225-AC61-287F96683F2A}" srcOrd="3" destOrd="0" parTransId="{FF25E55D-6991-4E82-9669-116152366538}" sibTransId="{B67995AC-0648-42C8-9680-12B82B13AEEE}"/>
    <dgm:cxn modelId="{17A10E98-C907-431F-BAD9-7FE15FBD126D}" type="presOf" srcId="{071FB000-4711-4411-9EEE-B35F48A2860E}" destId="{F497DC0D-74E8-4778-B518-206FB8AF6CFC}" srcOrd="0" destOrd="0" presId="urn:microsoft.com/office/officeart/2005/8/layout/chevron1"/>
    <dgm:cxn modelId="{88F85BA1-853A-43EB-A73F-3B59946A2683}" srcId="{5017B59C-8E23-45C3-9F61-E544E0E6A694}" destId="{0F59409C-BF57-4D1A-B4B9-3F619FA71093}" srcOrd="0" destOrd="0" parTransId="{223F779C-0CCF-4CC7-A963-0A69AA3A18F9}" sibTransId="{6C6F4BFB-2CEF-4E0A-AAC6-C9D5592658A7}"/>
    <dgm:cxn modelId="{030363CA-C8F3-4BD9-94F0-62BB191E7433}" type="presOf" srcId="{5017B59C-8E23-45C3-9F61-E544E0E6A694}" destId="{8E6C6648-7301-44FE-84C9-95CDBEE6BC32}" srcOrd="0" destOrd="0" presId="urn:microsoft.com/office/officeart/2005/8/layout/chevron1"/>
    <dgm:cxn modelId="{1E169BF3-4311-4CF8-9A72-6840A70AEDD0}" type="presOf" srcId="{0F59409C-BF57-4D1A-B4B9-3F619FA71093}" destId="{407CC857-7527-4167-AC4A-64FB904AF90B}" srcOrd="0" destOrd="0" presId="urn:microsoft.com/office/officeart/2005/8/layout/chevron1"/>
    <dgm:cxn modelId="{8D292BDA-E9C5-4966-9D3F-8B770E31A10C}" type="presParOf" srcId="{8E6C6648-7301-44FE-84C9-95CDBEE6BC32}" destId="{407CC857-7527-4167-AC4A-64FB904AF90B}" srcOrd="0" destOrd="0" presId="urn:microsoft.com/office/officeart/2005/8/layout/chevron1"/>
    <dgm:cxn modelId="{743260C3-2FF7-4661-B54E-BAC23F36B79D}" type="presParOf" srcId="{8E6C6648-7301-44FE-84C9-95CDBEE6BC32}" destId="{2AA08CE9-50D3-4D22-B519-372245B8F514}" srcOrd="1" destOrd="0" presId="urn:microsoft.com/office/officeart/2005/8/layout/chevron1"/>
    <dgm:cxn modelId="{D59DE46B-1347-4258-9A51-FF0EFFEECCAA}" type="presParOf" srcId="{8E6C6648-7301-44FE-84C9-95CDBEE6BC32}" destId="{57E39A8C-5C85-43C1-A963-1742CF56691C}" srcOrd="2" destOrd="0" presId="urn:microsoft.com/office/officeart/2005/8/layout/chevron1"/>
    <dgm:cxn modelId="{B41B36E8-F0C4-41FE-AD53-20F392A12574}" type="presParOf" srcId="{8E6C6648-7301-44FE-84C9-95CDBEE6BC32}" destId="{06AA02CD-AB2C-4619-B777-D6055341D6D5}" srcOrd="3" destOrd="0" presId="urn:microsoft.com/office/officeart/2005/8/layout/chevron1"/>
    <dgm:cxn modelId="{9A876880-3BEF-40D8-B115-B4B486E0F1D2}" type="presParOf" srcId="{8E6C6648-7301-44FE-84C9-95CDBEE6BC32}" destId="{F497DC0D-74E8-4778-B518-206FB8AF6CFC}" srcOrd="4" destOrd="0" presId="urn:microsoft.com/office/officeart/2005/8/layout/chevron1"/>
    <dgm:cxn modelId="{332133A3-4FE3-47AF-A68C-A7CE3F261175}" type="presParOf" srcId="{8E6C6648-7301-44FE-84C9-95CDBEE6BC32}" destId="{6B295AD0-36E8-4D19-8289-0E6117C68EAA}" srcOrd="5" destOrd="0" presId="urn:microsoft.com/office/officeart/2005/8/layout/chevron1"/>
    <dgm:cxn modelId="{A793E8BC-D725-4ED8-BF9D-DB0B61650031}" type="presParOf" srcId="{8E6C6648-7301-44FE-84C9-95CDBEE6BC32}" destId="{DDE7CDC9-D9D8-4DD5-BF56-C7835BCF51F2}" srcOrd="6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EF4CD2-04DC-4AF1-9031-C57C8E9083AC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6A2687-FB00-42C5-B444-005086F1147A}">
      <dsp:nvSpPr>
        <dsp:cNvPr id="0" name=""/>
        <dsp:cNvSpPr/>
      </dsp:nvSpPr>
      <dsp:spPr>
        <a:xfrm>
          <a:off x="460128" y="312440"/>
          <a:ext cx="5580684" cy="6252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6257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Introduction</a:t>
          </a:r>
        </a:p>
      </dsp:txBody>
      <dsp:txXfrm>
        <a:off x="460128" y="312440"/>
        <a:ext cx="5580684" cy="625205"/>
      </dsp:txXfrm>
    </dsp:sp>
    <dsp:sp modelId="{FDAED210-8B71-41BD-ACDF-1BBAD1683EA0}">
      <dsp:nvSpPr>
        <dsp:cNvPr id="0" name=""/>
        <dsp:cNvSpPr/>
      </dsp:nvSpPr>
      <dsp:spPr>
        <a:xfrm>
          <a:off x="69375" y="234289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1B2A8C-0D26-4282-9B49-7D6F0A8B47C7}">
      <dsp:nvSpPr>
        <dsp:cNvPr id="0" name=""/>
        <dsp:cNvSpPr/>
      </dsp:nvSpPr>
      <dsp:spPr>
        <a:xfrm>
          <a:off x="818573" y="1250411"/>
          <a:ext cx="5222240" cy="6252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6257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Implementation</a:t>
          </a:r>
        </a:p>
      </dsp:txBody>
      <dsp:txXfrm>
        <a:off x="818573" y="1250411"/>
        <a:ext cx="5222240" cy="625205"/>
      </dsp:txXfrm>
    </dsp:sp>
    <dsp:sp modelId="{7D8CCC2B-4742-4104-8E15-2218A272D000}">
      <dsp:nvSpPr>
        <dsp:cNvPr id="0" name=""/>
        <dsp:cNvSpPr/>
      </dsp:nvSpPr>
      <dsp:spPr>
        <a:xfrm>
          <a:off x="427819" y="1172260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46C1A1-F08B-407C-BDF0-8E86773CACC1}">
      <dsp:nvSpPr>
        <dsp:cNvPr id="0" name=""/>
        <dsp:cNvSpPr/>
      </dsp:nvSpPr>
      <dsp:spPr>
        <a:xfrm>
          <a:off x="818573" y="2188382"/>
          <a:ext cx="5222240" cy="6252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6257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Issues</a:t>
          </a:r>
        </a:p>
      </dsp:txBody>
      <dsp:txXfrm>
        <a:off x="818573" y="2188382"/>
        <a:ext cx="5222240" cy="625205"/>
      </dsp:txXfrm>
    </dsp:sp>
    <dsp:sp modelId="{A5DBD063-EA2A-4355-8C05-2B627F452A69}">
      <dsp:nvSpPr>
        <dsp:cNvPr id="0" name=""/>
        <dsp:cNvSpPr/>
      </dsp:nvSpPr>
      <dsp:spPr>
        <a:xfrm>
          <a:off x="427819" y="2110232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7460F0-C73A-4CD7-A2A0-C67CDA461AE9}">
      <dsp:nvSpPr>
        <dsp:cNvPr id="0" name=""/>
        <dsp:cNvSpPr/>
      </dsp:nvSpPr>
      <dsp:spPr>
        <a:xfrm>
          <a:off x="460128" y="3126353"/>
          <a:ext cx="5580684" cy="6252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6257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Improvements</a:t>
          </a:r>
        </a:p>
      </dsp:txBody>
      <dsp:txXfrm>
        <a:off x="460128" y="3126353"/>
        <a:ext cx="5580684" cy="625205"/>
      </dsp:txXfrm>
    </dsp:sp>
    <dsp:sp modelId="{C2DE729A-A58F-4E1A-8E9D-CB958BEA800D}">
      <dsp:nvSpPr>
        <dsp:cNvPr id="0" name=""/>
        <dsp:cNvSpPr/>
      </dsp:nvSpPr>
      <dsp:spPr>
        <a:xfrm>
          <a:off x="69375" y="3048203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entury Gothic"/>
            </a:rPr>
            <a:t>Introduction</a:t>
          </a:r>
          <a:endParaRPr lang="en-US" sz="17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Implementation</a:t>
          </a: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Issues</a:t>
          </a: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entury Gothic"/>
            </a:rPr>
            <a:t>Introduction</a:t>
          </a:r>
          <a:endParaRPr lang="en-US" sz="17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rgbClr val="410611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Implementation</a:t>
          </a: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Issues</a:t>
          </a: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entury Gothic"/>
            </a:rPr>
            <a:t>Introduction</a:t>
          </a:r>
          <a:endParaRPr lang="en-US" sz="17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rgbClr val="410611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Implementation</a:t>
          </a: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Issues</a:t>
          </a: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entury Gothic"/>
            </a:rPr>
            <a:t>Introduction</a:t>
          </a:r>
          <a:endParaRPr lang="en-US" sz="17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rgbClr val="410611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Implementation</a:t>
          </a: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rgbClr val="410611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Issues</a:t>
          </a: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entury Gothic"/>
            </a:rPr>
            <a:t>Introduction</a:t>
          </a:r>
          <a:endParaRPr lang="en-US" sz="16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Implementation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Issues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entury Gothic"/>
            </a:rPr>
            <a:t>Introduction</a:t>
          </a:r>
          <a:endParaRPr lang="en-US" sz="16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Implementation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Issues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entury Gothic"/>
            </a:rPr>
            <a:t>Introduction</a:t>
          </a:r>
          <a:endParaRPr lang="en-US" sz="16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Implementation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Issues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entury Gothic"/>
            </a:rPr>
            <a:t>Introduction</a:t>
          </a:r>
          <a:endParaRPr lang="en-US" sz="16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Implementation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Issues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entury Gothic"/>
            </a:rPr>
            <a:t>Introduction</a:t>
          </a:r>
          <a:endParaRPr lang="en-US" sz="16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Implementation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Issues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entury Gothic"/>
            </a:rPr>
            <a:t>Introduction</a:t>
          </a:r>
          <a:endParaRPr lang="en-US" sz="17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Implementation</a:t>
          </a: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Issues</a:t>
          </a: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entury Gothic"/>
            </a:rPr>
            <a:t>Introduction</a:t>
          </a:r>
          <a:endParaRPr lang="en-US" sz="17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Implementation</a:t>
          </a: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Issues</a:t>
          </a: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7CC857-7527-4167-AC4A-64FB904AF90B}">
      <dsp:nvSpPr>
        <dsp:cNvPr id="0" name=""/>
        <dsp:cNvSpPr/>
      </dsp:nvSpPr>
      <dsp:spPr>
        <a:xfrm>
          <a:off x="3545" y="0"/>
          <a:ext cx="2063965" cy="384749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entury Gothic"/>
            </a:rPr>
            <a:t>Introduction</a:t>
          </a:r>
          <a:endParaRPr lang="en-US" sz="1700" kern="1200" dirty="0"/>
        </a:p>
      </dsp:txBody>
      <dsp:txXfrm>
        <a:off x="195920" y="0"/>
        <a:ext cx="1679216" cy="384749"/>
      </dsp:txXfrm>
    </dsp:sp>
    <dsp:sp modelId="{57E39A8C-5C85-43C1-A963-1742CF56691C}">
      <dsp:nvSpPr>
        <dsp:cNvPr id="0" name=""/>
        <dsp:cNvSpPr/>
      </dsp:nvSpPr>
      <dsp:spPr>
        <a:xfrm>
          <a:off x="1861114" y="0"/>
          <a:ext cx="2063965" cy="384749"/>
        </a:xfrm>
        <a:prstGeom prst="chevron">
          <a:avLst/>
        </a:prstGeom>
        <a:solidFill>
          <a:srgbClr val="75787B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bg1"/>
              </a:solidFill>
            </a:rPr>
            <a:t>Implementation</a:t>
          </a:r>
        </a:p>
      </dsp:txBody>
      <dsp:txXfrm>
        <a:off x="2053489" y="0"/>
        <a:ext cx="1679216" cy="384749"/>
      </dsp:txXfrm>
    </dsp:sp>
    <dsp:sp modelId="{F497DC0D-74E8-4778-B518-206FB8AF6CFC}">
      <dsp:nvSpPr>
        <dsp:cNvPr id="0" name=""/>
        <dsp:cNvSpPr/>
      </dsp:nvSpPr>
      <dsp:spPr>
        <a:xfrm>
          <a:off x="3718683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Issues</a:t>
          </a:r>
        </a:p>
      </dsp:txBody>
      <dsp:txXfrm>
        <a:off x="3911058" y="0"/>
        <a:ext cx="1679216" cy="384749"/>
      </dsp:txXfrm>
    </dsp:sp>
    <dsp:sp modelId="{DDE7CDC9-D9D8-4DD5-BF56-C7835BCF51F2}">
      <dsp:nvSpPr>
        <dsp:cNvPr id="0" name=""/>
        <dsp:cNvSpPr/>
      </dsp:nvSpPr>
      <dsp:spPr>
        <a:xfrm>
          <a:off x="5576252" y="0"/>
          <a:ext cx="2063965" cy="384749"/>
        </a:xfrm>
        <a:prstGeom prst="chevron">
          <a:avLst/>
        </a:prstGeom>
        <a:solidFill>
          <a:schemeClr val="bg1"/>
        </a:solidFill>
        <a:ln w="25400" cap="flat" cmpd="sng" algn="ctr">
          <a:solidFill>
            <a:srgbClr val="41061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  <a:latin typeface="Century Gothic"/>
            </a:rPr>
            <a:t>Improvements</a:t>
          </a:r>
        </a:p>
      </dsp:txBody>
      <dsp:txXfrm>
        <a:off x="5768627" y="0"/>
        <a:ext cx="1679216" cy="3847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EF5D35-FDDE-4DA9-A3BB-4F9FEF4F8F24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4FF70-C9B7-4CC3-BDC2-03AF67D49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2295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73AFAE-66C4-4499-9902-2C873F30C27A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7AD995-0FC3-4575-86C4-F5EF43490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2165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31782" y="569311"/>
            <a:ext cx="5655018" cy="204075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31782" y="2890346"/>
            <a:ext cx="5655017" cy="274845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4"/>
          </p:nvPr>
        </p:nvSpPr>
        <p:spPr>
          <a:xfrm>
            <a:off x="0" y="0"/>
            <a:ext cx="2758966" cy="5940101"/>
          </a:xfrm>
          <a:prstGeom prst="rect">
            <a:avLst/>
          </a:prstGeom>
          <a:solidFill>
            <a:srgbClr val="545651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4222421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g.jpg"/>
          <p:cNvPicPr>
            <a:picLocks noChangeAspect="1"/>
          </p:cNvPicPr>
          <p:nvPr userDrawn="1"/>
        </p:nvPicPr>
        <p:blipFill>
          <a:blip r:embed="rId2" cstate="email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707"/>
            <a:ext cx="9144000" cy="68777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48" y="274639"/>
            <a:ext cx="8000552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5321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48" y="274639"/>
            <a:ext cx="8000552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248" y="1600201"/>
            <a:ext cx="8000552" cy="395072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1593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48" y="274639"/>
            <a:ext cx="8000552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8688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3"/>
          </p:nvPr>
        </p:nvSpPr>
        <p:spPr>
          <a:xfrm>
            <a:off x="401086" y="430146"/>
            <a:ext cx="8397229" cy="5182226"/>
          </a:xfrm>
          <a:prstGeom prst="rect">
            <a:avLst/>
          </a:prstGeom>
          <a:solidFill>
            <a:srgbClr val="545651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7116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338" y="274639"/>
            <a:ext cx="8123462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338" y="1600201"/>
            <a:ext cx="8123462" cy="395072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>
            <a:off x="6234386" y="1600201"/>
            <a:ext cx="2452414" cy="2988015"/>
          </a:xfrm>
          <a:prstGeom prst="rect">
            <a:avLst/>
          </a:prstGeom>
          <a:solidFill>
            <a:srgbClr val="545651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2313228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402" y="4501931"/>
            <a:ext cx="7675313" cy="1267044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9402" y="3011380"/>
            <a:ext cx="7675314" cy="139552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819401" y="378937"/>
            <a:ext cx="7675313" cy="2417007"/>
          </a:xfrm>
          <a:prstGeom prst="rect">
            <a:avLst/>
          </a:prstGeom>
          <a:solidFill>
            <a:srgbClr val="545651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411427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9458" y="274639"/>
            <a:ext cx="8287342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9458" y="1600201"/>
            <a:ext cx="4097003" cy="408386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2039" y="1600201"/>
            <a:ext cx="3954763" cy="408386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25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8966" y="274637"/>
            <a:ext cx="5927834" cy="74136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58966" y="1215232"/>
            <a:ext cx="2995448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58966" y="1854994"/>
            <a:ext cx="2995448" cy="385979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29586" y="1215232"/>
            <a:ext cx="2757214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29586" y="1854994"/>
            <a:ext cx="2757214" cy="385979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idx="13"/>
          </p:nvPr>
        </p:nvSpPr>
        <p:spPr>
          <a:xfrm>
            <a:off x="155267" y="274637"/>
            <a:ext cx="2452414" cy="2623723"/>
          </a:xfrm>
          <a:prstGeom prst="rect">
            <a:avLst/>
          </a:prstGeom>
          <a:solidFill>
            <a:srgbClr val="545651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idx="14"/>
          </p:nvPr>
        </p:nvSpPr>
        <p:spPr>
          <a:xfrm>
            <a:off x="155267" y="3116479"/>
            <a:ext cx="2452414" cy="2598308"/>
          </a:xfrm>
          <a:prstGeom prst="rect">
            <a:avLst/>
          </a:prstGeom>
          <a:solidFill>
            <a:srgbClr val="545651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313644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6110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3"/>
          </p:nvPr>
        </p:nvSpPr>
        <p:spPr>
          <a:xfrm>
            <a:off x="216723" y="348214"/>
            <a:ext cx="3890524" cy="5233432"/>
          </a:xfrm>
          <a:prstGeom prst="rect">
            <a:avLst/>
          </a:prstGeom>
          <a:solidFill>
            <a:srgbClr val="545651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63309" y="348214"/>
            <a:ext cx="4435005" cy="530512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16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901" y="273049"/>
            <a:ext cx="5050305" cy="1162051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4622" y="273052"/>
            <a:ext cx="2722179" cy="538028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0901" y="1435102"/>
            <a:ext cx="5050305" cy="42182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858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703" y="4800601"/>
            <a:ext cx="7939097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47703" y="402898"/>
            <a:ext cx="7939097" cy="43246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7703" y="5367338"/>
            <a:ext cx="7939097" cy="4396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434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" y="-1"/>
            <a:ext cx="9143998" cy="731520"/>
          </a:xfrm>
          <a:prstGeom prst="rect">
            <a:avLst/>
          </a:prstGeom>
          <a:solidFill>
            <a:srgbClr val="41061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" y="6523630"/>
            <a:ext cx="9143998" cy="334370"/>
          </a:xfrm>
          <a:prstGeom prst="rect">
            <a:avLst/>
          </a:prstGeom>
          <a:solidFill>
            <a:srgbClr val="41061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2" y="6550223"/>
            <a:ext cx="9143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+mj-lt"/>
              </a:rPr>
              <a:t>Department of</a:t>
            </a:r>
            <a:r>
              <a:rPr lang="en-US" sz="1400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Electrical and Computer Engineering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377" b="1460"/>
          <a:stretch/>
        </p:blipFill>
        <p:spPr>
          <a:xfrm>
            <a:off x="67316" y="6523630"/>
            <a:ext cx="470827" cy="3484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67318" y="80687"/>
            <a:ext cx="1302054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752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4" r:id="rId8"/>
    <p:sldLayoutId id="2147483685" r:id="rId9"/>
    <p:sldLayoutId id="2147483686" r:id="rId10"/>
    <p:sldLayoutId id="2147483688" r:id="rId11"/>
    <p:sldLayoutId id="2147483689" r:id="rId12"/>
    <p:sldLayoutId id="2147483673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2D2E2B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54565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54565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54565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edf63@msstate.edu" TargetMode="Externa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16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vray.org/documentation/view/3.6.1/246/" TargetMode="External"/><Relationship Id="rId2" Type="http://schemas.openxmlformats.org/officeDocument/2006/relationships/hyperlink" Target="https://en.wikipedia.org/wiki/Ray_tracing_(graphics)" TargetMode="Externa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://www.tenghaowang.com/computergraphics" TargetMode="External"/><Relationship Id="rId4" Type="http://schemas.openxmlformats.org/officeDocument/2006/relationships/hyperlink" Target="https://docs.chaosgroup.com/display/VRAY3MAYA/Basic+Ray+Tracing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Layout" Target="../diagrams/layout6.xml"/><Relationship Id="rId7" Type="http://schemas.openxmlformats.org/officeDocument/2006/relationships/image" Target="../media/image10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CBEF628-1FE2-46C9-AFAF-AC0790EC4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788" y="2356333"/>
            <a:ext cx="8660423" cy="896815"/>
          </a:xfrm>
        </p:spPr>
        <p:txBody>
          <a:bodyPr>
            <a:noAutofit/>
          </a:bodyPr>
          <a:lstStyle/>
          <a:p>
            <a:r>
              <a:rPr lang="en-US" sz="3600" dirty="0"/>
              <a:t>Ray Tracing </a:t>
            </a:r>
            <a:br>
              <a:rPr lang="en-US" sz="3600" dirty="0"/>
            </a:br>
            <a:r>
              <a:rPr lang="en-US" sz="2400"/>
              <a:t>with Triangle </a:t>
            </a:r>
            <a:r>
              <a:rPr lang="en-US" sz="2400" dirty="0"/>
              <a:t>Geometry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B53BC5-9C3B-4030-BD53-67739BF5191A}"/>
              </a:ext>
            </a:extLst>
          </p:cNvPr>
          <p:cNvSpPr txBox="1"/>
          <p:nvPr/>
        </p:nvSpPr>
        <p:spPr>
          <a:xfrm>
            <a:off x="3509047" y="4026881"/>
            <a:ext cx="21259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Eric Farmer</a:t>
            </a:r>
          </a:p>
          <a:p>
            <a:pPr algn="ctr"/>
            <a:r>
              <a:rPr lang="en-US" dirty="0">
                <a:hlinkClick r:id="rId2"/>
              </a:rPr>
              <a:t>edf63@msstate.edu</a:t>
            </a: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December 6, 2019</a:t>
            </a:r>
          </a:p>
        </p:txBody>
      </p:sp>
    </p:spTree>
    <p:extLst>
      <p:ext uri="{BB962C8B-B14F-4D97-AF65-F5344CB8AC3E}">
        <p14:creationId xmlns:p14="http://schemas.microsoft.com/office/powerpoint/2010/main" val="4237238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EFE9-E4CC-43EF-B716-39586E32D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703" y="5476144"/>
            <a:ext cx="7939097" cy="439623"/>
          </a:xfrm>
        </p:spPr>
        <p:txBody>
          <a:bodyPr>
            <a:normAutofit/>
          </a:bodyPr>
          <a:lstStyle/>
          <a:p>
            <a:r>
              <a:rPr lang="en-US" dirty="0"/>
              <a:t>Implementation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A85CC64-7230-448E-9145-647185D54F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/>
        </p:blipFill>
        <p:spPr>
          <a:xfrm>
            <a:off x="1829395" y="1516857"/>
            <a:ext cx="5775721" cy="3300412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58C48B-6DF1-4B66-8A3A-3B4BF3538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7703" y="5920529"/>
            <a:ext cx="7939097" cy="4396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Stage 3 – Render the box to hold the car</a:t>
            </a:r>
          </a:p>
        </p:txBody>
      </p:sp>
      <p:graphicFrame>
        <p:nvGraphicFramePr>
          <p:cNvPr id="7" name="Diagram 3">
            <a:extLst>
              <a:ext uri="{FF2B5EF4-FFF2-40B4-BE49-F238E27FC236}">
                <a16:creationId xmlns:a16="http://schemas.microsoft.com/office/drawing/2014/main" id="{869F5D3C-C690-468E-BB71-EF4395B93641}"/>
              </a:ext>
            </a:extLst>
          </p:cNvPr>
          <p:cNvGraphicFramePr/>
          <p:nvPr/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91377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EFE9-E4CC-43EF-B716-39586E32D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703" y="5476144"/>
            <a:ext cx="7939097" cy="439623"/>
          </a:xfrm>
        </p:spPr>
        <p:txBody>
          <a:bodyPr>
            <a:normAutofit/>
          </a:bodyPr>
          <a:lstStyle/>
          <a:p>
            <a:r>
              <a:rPr lang="en-US" dirty="0"/>
              <a:t>Implementation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A85CC64-7230-448E-9145-647185D54F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/>
        </p:blipFill>
        <p:spPr>
          <a:xfrm>
            <a:off x="1829395" y="1516857"/>
            <a:ext cx="5775721" cy="3300412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58C48B-6DF1-4B66-8A3A-3B4BF3538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7703" y="5920529"/>
            <a:ext cx="7939097" cy="4396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Stage 3 – Modified to Cornell Box with ambient shading only</a:t>
            </a:r>
          </a:p>
        </p:txBody>
      </p:sp>
      <p:graphicFrame>
        <p:nvGraphicFramePr>
          <p:cNvPr id="7" name="Diagram 3">
            <a:extLst>
              <a:ext uri="{FF2B5EF4-FFF2-40B4-BE49-F238E27FC236}">
                <a16:creationId xmlns:a16="http://schemas.microsoft.com/office/drawing/2014/main" id="{869F5D3C-C690-468E-BB71-EF4395B93641}"/>
              </a:ext>
            </a:extLst>
          </p:cNvPr>
          <p:cNvGraphicFramePr/>
          <p:nvPr/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5442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4048A9-B514-4DC3-B17D-93C80CC13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248" y="756137"/>
            <a:ext cx="8000552" cy="661501"/>
          </a:xfrm>
        </p:spPr>
        <p:txBody>
          <a:bodyPr/>
          <a:lstStyle/>
          <a:p>
            <a:r>
              <a:rPr lang="en-US" dirty="0"/>
              <a:t>Bug Tracker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DC7938-BCFA-49FC-996E-78AA306C1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Incorrect implementation of lighting model</a:t>
            </a:r>
          </a:p>
          <a:p>
            <a:r>
              <a:rPr lang="en-US" dirty="0"/>
              <a:t>Verifying MINI model loading and transformation</a:t>
            </a:r>
          </a:p>
          <a:p>
            <a:r>
              <a:rPr lang="en-US" dirty="0"/>
              <a:t>Missing implementation for bounding box intersection</a:t>
            </a:r>
          </a:p>
        </p:txBody>
      </p:sp>
      <p:graphicFrame>
        <p:nvGraphicFramePr>
          <p:cNvPr id="5" name="Diagram 3">
            <a:extLst>
              <a:ext uri="{FF2B5EF4-FFF2-40B4-BE49-F238E27FC236}">
                <a16:creationId xmlns:a16="http://schemas.microsoft.com/office/drawing/2014/main" id="{8C8E7ED1-AD35-4730-A5C2-64FC26BCE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804092"/>
              </p:ext>
            </p:extLst>
          </p:nvPr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987E8C42-DAFA-4DC4-8BDF-A6E98D8139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8249" y="927224"/>
            <a:ext cx="507999" cy="50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802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EFE9-E4CC-43EF-B716-39586E32D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703" y="5476144"/>
            <a:ext cx="7939097" cy="439623"/>
          </a:xfrm>
        </p:spPr>
        <p:txBody>
          <a:bodyPr>
            <a:normAutofit/>
          </a:bodyPr>
          <a:lstStyle/>
          <a:p>
            <a:r>
              <a:rPr lang="en-US" dirty="0"/>
              <a:t>Issues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A85CC64-7230-448E-9145-647185D54F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/>
        </p:blipFill>
        <p:spPr>
          <a:xfrm>
            <a:off x="1829395" y="1516857"/>
            <a:ext cx="5775721" cy="3300412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58C48B-6DF1-4B66-8A3A-3B4BF3538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7703" y="5920529"/>
            <a:ext cx="7939097" cy="4396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current implementation is not doing Blinn-</a:t>
            </a:r>
            <a:r>
              <a:rPr lang="en-US" dirty="0" err="1"/>
              <a:t>Phong</a:t>
            </a:r>
            <a:r>
              <a:rPr lang="en-US" dirty="0"/>
              <a:t> lighting correctly</a:t>
            </a:r>
          </a:p>
        </p:txBody>
      </p:sp>
      <p:graphicFrame>
        <p:nvGraphicFramePr>
          <p:cNvPr id="7" name="Diagram 3">
            <a:extLst>
              <a:ext uri="{FF2B5EF4-FFF2-40B4-BE49-F238E27FC236}">
                <a16:creationId xmlns:a16="http://schemas.microsoft.com/office/drawing/2014/main" id="{869F5D3C-C690-468E-BB71-EF4395B936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2184845"/>
              </p:ext>
            </p:extLst>
          </p:nvPr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01138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4048A9-B514-4DC3-B17D-93C80CC13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248" y="756137"/>
            <a:ext cx="8000552" cy="661501"/>
          </a:xfrm>
        </p:spPr>
        <p:txBody>
          <a:bodyPr/>
          <a:lstStyle/>
          <a:p>
            <a:r>
              <a:rPr lang="en-US" dirty="0"/>
              <a:t>Improvements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DC7938-BCFA-49FC-996E-78AA306C1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248" y="1600201"/>
            <a:ext cx="8000552" cy="4299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For this assignment:</a:t>
            </a:r>
          </a:p>
          <a:p>
            <a:pPr lvl="1"/>
            <a:r>
              <a:rPr lang="en-US" dirty="0"/>
              <a:t>Fix Blinn-</a:t>
            </a:r>
            <a:r>
              <a:rPr lang="en-US" dirty="0" err="1"/>
              <a:t>Phong</a:t>
            </a:r>
            <a:r>
              <a:rPr lang="en-US" dirty="0"/>
              <a:t> lighting model</a:t>
            </a:r>
          </a:p>
          <a:p>
            <a:pPr lvl="1"/>
            <a:r>
              <a:rPr lang="en-US" dirty="0"/>
              <a:t>Add reflections</a:t>
            </a:r>
          </a:p>
          <a:p>
            <a:pPr lvl="1"/>
            <a:r>
              <a:rPr lang="en-US" dirty="0"/>
              <a:t>Add bounding box intersection test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Other improvements:</a:t>
            </a:r>
          </a:p>
          <a:p>
            <a:pPr lvl="1"/>
            <a:r>
              <a:rPr lang="en-US" dirty="0"/>
              <a:t>Spatial search structures</a:t>
            </a:r>
          </a:p>
          <a:p>
            <a:pPr lvl="1"/>
            <a:r>
              <a:rPr lang="en-US" dirty="0"/>
              <a:t>Multithreaded implementation</a:t>
            </a:r>
          </a:p>
          <a:p>
            <a:pPr lvl="1"/>
            <a:r>
              <a:rPr lang="en-US" dirty="0"/>
              <a:t>More complex lighting</a:t>
            </a:r>
          </a:p>
        </p:txBody>
      </p:sp>
      <p:graphicFrame>
        <p:nvGraphicFramePr>
          <p:cNvPr id="5" name="Diagram 3">
            <a:extLst>
              <a:ext uri="{FF2B5EF4-FFF2-40B4-BE49-F238E27FC236}">
                <a16:creationId xmlns:a16="http://schemas.microsoft.com/office/drawing/2014/main" id="{8C8E7ED1-AD35-4730-A5C2-64FC26BCE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6696941"/>
              </p:ext>
            </p:extLst>
          </p:nvPr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0824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34A5F-F3CA-4E90-9165-D033BFD04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248" y="783955"/>
            <a:ext cx="8000552" cy="569045"/>
          </a:xfrm>
        </p:spPr>
        <p:txBody>
          <a:bodyPr anchor="t"/>
          <a:lstStyle/>
          <a:p>
            <a:r>
              <a:rPr lang="en-US" sz="3600"/>
              <a:t>References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5D01DD-D349-4605-87D7-B2F8ED341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248" y="1600201"/>
            <a:ext cx="8000552" cy="4732461"/>
          </a:xfrm>
        </p:spPr>
        <p:txBody>
          <a:bodyPr anchor="t">
            <a:normAutofit/>
          </a:bodyPr>
          <a:lstStyle/>
          <a:p>
            <a:pPr marL="514350" indent="-514350">
              <a:spcBef>
                <a:spcPts val="600"/>
              </a:spcBef>
              <a:buAutoNum type="arabicPeriod"/>
            </a:pPr>
            <a:r>
              <a:rPr lang="en-US" sz="2000" dirty="0" err="1">
                <a:ea typeface="+mn-lt"/>
                <a:cs typeface="+mn-lt"/>
              </a:rPr>
              <a:t>Marschner</a:t>
            </a:r>
            <a:r>
              <a:rPr lang="en-US" sz="2000" dirty="0">
                <a:ea typeface="+mn-lt"/>
                <a:cs typeface="+mn-lt"/>
              </a:rPr>
              <a:t>, Stephen Robert, and P. Shirley. Fundamentals of Computer Graphics. 4th ed., CRC Press, Taylor &amp; Francis Group, 2016.</a:t>
            </a:r>
          </a:p>
          <a:p>
            <a:pPr marL="514350" indent="-514350">
              <a:spcBef>
                <a:spcPts val="600"/>
              </a:spcBef>
              <a:buAutoNum type="arabicPeriod"/>
            </a:pPr>
            <a:r>
              <a:rPr lang="en-US" sz="2000" dirty="0"/>
              <a:t>Redmon, Joe. “Senior Thesis.” May 2011</a:t>
            </a:r>
          </a:p>
          <a:p>
            <a:pPr marL="514350" indent="-514350">
              <a:spcBef>
                <a:spcPts val="600"/>
              </a:spcBef>
              <a:buAutoNum type="arabicPeriod"/>
            </a:pPr>
            <a:r>
              <a:rPr lang="en-US" sz="2000" dirty="0">
                <a:hlinkClick r:id="rId2"/>
              </a:rPr>
              <a:t>https://en.wikipedia.org/wiki/Ray_tracing_(graphics)</a:t>
            </a:r>
            <a:endParaRPr lang="en-US" sz="2000" dirty="0">
              <a:hlinkClick r:id="rId3"/>
            </a:endParaRPr>
          </a:p>
          <a:p>
            <a:pPr marL="514350" indent="-514350">
              <a:spcBef>
                <a:spcPts val="600"/>
              </a:spcBef>
              <a:buAutoNum type="arabicPeriod"/>
            </a:pPr>
            <a:r>
              <a:rPr lang="en-US" sz="2000" dirty="0">
                <a:hlinkClick r:id="rId3"/>
              </a:rPr>
              <a:t>https://www.povray.org/documentation/view/3.6.1/246/</a:t>
            </a:r>
            <a:endParaRPr lang="en-US" sz="2000" dirty="0">
              <a:ea typeface="+mn-lt"/>
              <a:cs typeface="+mn-lt"/>
            </a:endParaRPr>
          </a:p>
          <a:p>
            <a:pPr marL="514350" indent="-514350">
              <a:spcBef>
                <a:spcPts val="600"/>
              </a:spcBef>
              <a:buFont typeface="Arial"/>
              <a:buAutoNum type="arabicPeriod"/>
            </a:pPr>
            <a:r>
              <a:rPr lang="en-US" sz="2000" dirty="0">
                <a:hlinkClick r:id="rId4"/>
              </a:rPr>
              <a:t>https://docs.chaosgroup.com/display/VRAY3MAYA/Basic+Ray+Tracing</a:t>
            </a:r>
            <a:endParaRPr lang="en-US" sz="2000" dirty="0"/>
          </a:p>
          <a:p>
            <a:pPr marL="514350" indent="-514350">
              <a:spcBef>
                <a:spcPts val="600"/>
              </a:spcBef>
              <a:buAutoNum type="arabicPeriod"/>
            </a:pPr>
            <a:r>
              <a:rPr lang="en-US" sz="2000" dirty="0">
                <a:hlinkClick r:id="rId5"/>
              </a:rPr>
              <a:t>http://www.tenghaowang.com/computergraphics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729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80F8036-21A2-477B-810B-9A68F7B26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403" y="3428999"/>
            <a:ext cx="7675313" cy="977167"/>
          </a:xfrm>
        </p:spPr>
        <p:txBody>
          <a:bodyPr/>
          <a:lstStyle/>
          <a:p>
            <a:pPr algn="ctr"/>
            <a:r>
              <a:rPr lang="en-US" dirty="0"/>
              <a:t>Questions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61FFBFD-5CB5-4C33-B08C-93E4899C4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402" y="5523069"/>
            <a:ext cx="7675314" cy="589538"/>
          </a:xfrm>
        </p:spPr>
        <p:txBody>
          <a:bodyPr/>
          <a:lstStyle/>
          <a:p>
            <a:pPr algn="ctr"/>
            <a:r>
              <a:rPr lang="en-US" dirty="0"/>
              <a:t>Thank you for listening</a:t>
            </a:r>
          </a:p>
        </p:txBody>
      </p:sp>
      <p:pic>
        <p:nvPicPr>
          <p:cNvPr id="1026" name="Picture 2" descr="Image result for questions">
            <a:extLst>
              <a:ext uri="{FF2B5EF4-FFF2-40B4-BE49-F238E27FC236}">
                <a16:creationId xmlns:a16="http://schemas.microsoft.com/office/drawing/2014/main" id="{28A0B478-2978-455A-8E01-CBE026DD3C1C}"/>
              </a:ext>
            </a:extLst>
          </p:cNvPr>
          <p:cNvPicPr>
            <a:picLocks noGrp="1" noChangeAspect="1" noChangeArrowheads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44" b="11544"/>
          <a:stretch>
            <a:fillRect/>
          </a:stretch>
        </p:blipFill>
        <p:spPr bwMode="auto">
          <a:xfrm>
            <a:off x="1530719" y="880505"/>
            <a:ext cx="6082561" cy="1915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7635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DB82662C-C948-4D77-8D1C-B538594039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7917231"/>
              </p:ext>
            </p:extLst>
          </p:nvPr>
        </p:nvGraphicFramePr>
        <p:xfrm>
          <a:off x="1524000" y="200269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itle 10">
            <a:extLst>
              <a:ext uri="{FF2B5EF4-FFF2-40B4-BE49-F238E27FC236}">
                <a16:creationId xmlns:a16="http://schemas.microsoft.com/office/drawing/2014/main" id="{AD41AD54-368E-4D93-8CAF-736A824B2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248" y="791307"/>
            <a:ext cx="8000552" cy="626331"/>
          </a:xfrm>
        </p:spPr>
        <p:txBody>
          <a:bodyPr>
            <a:normAutofit fontScale="90000"/>
          </a:bodyPr>
          <a:lstStyle/>
          <a:p>
            <a:r>
              <a:rPr lang="en-US" dirty="0"/>
              <a:t>Presentation Overview</a:t>
            </a:r>
          </a:p>
        </p:txBody>
      </p:sp>
    </p:spTree>
    <p:extLst>
      <p:ext uri="{BB962C8B-B14F-4D97-AF65-F5344CB8AC3E}">
        <p14:creationId xmlns:p14="http://schemas.microsoft.com/office/powerpoint/2010/main" val="163477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EFE9-E4CC-43EF-B716-39586E32D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703" y="5476144"/>
            <a:ext cx="7939097" cy="439623"/>
          </a:xfrm>
        </p:spPr>
        <p:txBody>
          <a:bodyPr>
            <a:normAutofit/>
          </a:bodyPr>
          <a:lstStyle/>
          <a:p>
            <a:r>
              <a:rPr lang="en-US" dirty="0"/>
              <a:t>Fundamentals of Ray Tracing</a:t>
            </a:r>
            <a:endParaRPr lang="en-US" baseline="30000" dirty="0"/>
          </a:p>
        </p:txBody>
      </p:sp>
      <p:pic>
        <p:nvPicPr>
          <p:cNvPr id="6" name="Picture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AA85CC64-7230-448E-9145-647185D54F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6346" b="6346"/>
          <a:stretch>
            <a:fillRect/>
          </a:stretch>
        </p:blipFill>
        <p:spPr>
          <a:xfrm>
            <a:off x="747713" y="862013"/>
            <a:ext cx="7939087" cy="4610100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58C48B-6DF1-4B66-8A3A-3B4BF3538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7703" y="5920529"/>
            <a:ext cx="7939097" cy="43962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1800" dirty="0"/>
              <a:t>For each pixel collected from the image plane, cast a ray through that pixel and determine its interaction with the scene.</a:t>
            </a:r>
          </a:p>
        </p:txBody>
      </p:sp>
      <p:graphicFrame>
        <p:nvGraphicFramePr>
          <p:cNvPr id="3" name="Diagram 3">
            <a:extLst>
              <a:ext uri="{FF2B5EF4-FFF2-40B4-BE49-F238E27FC236}">
                <a16:creationId xmlns:a16="http://schemas.microsoft.com/office/drawing/2014/main" id="{B844AB91-8C52-4CF6-B5B6-C4AE8A0E44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3001255"/>
              </p:ext>
            </p:extLst>
          </p:nvPr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6B7D3CB-0424-498A-9CF1-E4A1E8D10C4C}"/>
              </a:ext>
            </a:extLst>
          </p:cNvPr>
          <p:cNvSpPr txBox="1"/>
          <p:nvPr/>
        </p:nvSpPr>
        <p:spPr>
          <a:xfrm>
            <a:off x="8757138" y="5218169"/>
            <a:ext cx="3417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3812869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EFE9-E4CC-43EF-B716-39586E32D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Ray Generation</a:t>
            </a:r>
            <a:endParaRPr lang="en-US" baseline="30000" dirty="0"/>
          </a:p>
        </p:txBody>
      </p:sp>
      <p:pic>
        <p:nvPicPr>
          <p:cNvPr id="10" name="Content Placeholder 9" descr="A close up of a map&#10;&#10;Description automatically generated">
            <a:extLst>
              <a:ext uri="{FF2B5EF4-FFF2-40B4-BE49-F238E27FC236}">
                <a16:creationId xmlns:a16="http://schemas.microsoft.com/office/drawing/2014/main" id="{351F4A6F-CC58-414D-AEE7-0E1B10B6ED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64238" y="2550784"/>
            <a:ext cx="2722562" cy="1986619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128B3C9-B731-4AA0-8C77-66E3AB10B98E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/>
            <p:txBody>
              <a:bodyPr/>
              <a:lstStyle/>
              <a:p>
                <a:r>
                  <a:rPr lang="en-US" dirty="0"/>
                  <a:t>For each pixel collected from the image plane, cast a ray through that pixel and determine its interaction with the scene.</a:t>
                </a:r>
              </a:p>
              <a:p>
                <a:endParaRPr lang="en-US" dirty="0"/>
              </a:p>
              <a:p>
                <a:r>
                  <a:rPr lang="en-US" dirty="0"/>
                  <a:t>This is best accomplished using the camera frame {</a:t>
                </a:r>
                <a:r>
                  <a:rPr lang="en-US" b="1" dirty="0"/>
                  <a:t>u</a:t>
                </a:r>
                <a:r>
                  <a:rPr lang="en-US" dirty="0"/>
                  <a:t>,</a:t>
                </a:r>
                <a:r>
                  <a:rPr lang="en-US" b="1" dirty="0"/>
                  <a:t> v</a:t>
                </a:r>
                <a:r>
                  <a:rPr lang="en-US" dirty="0"/>
                  <a:t>,</a:t>
                </a:r>
                <a:r>
                  <a:rPr lang="en-US" b="1" dirty="0"/>
                  <a:t> w</a:t>
                </a:r>
                <a:r>
                  <a:rPr lang="en-US" dirty="0"/>
                  <a:t>}</a:t>
                </a:r>
              </a:p>
              <a:p>
                <a:endParaRPr lang="en-US" dirty="0"/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+0.5)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,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+0.5)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</m:sSub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Fundamental Ray Equation:</a:t>
                </a:r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𝒅</m:t>
                    </m:r>
                  </m:oMath>
                </a14:m>
                <a:endParaRPr lang="en-US" b="1" dirty="0"/>
              </a:p>
              <a:p>
                <a:endParaRPr lang="en-US" dirty="0"/>
              </a:p>
              <a:p>
                <a:r>
                  <a:rPr lang="en-US" dirty="0"/>
                  <a:t>Perspective View Primary Ray Generation</a:t>
                </a:r>
                <a:r>
                  <a:rPr lang="en-US" baseline="30000" dirty="0"/>
                  <a:t>[1]</a:t>
                </a:r>
                <a:r>
                  <a:rPr lang="en-US" dirty="0"/>
                  <a:t>: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US" dirty="0"/>
                  <a:t>Compute </a:t>
                </a:r>
                <a:r>
                  <a:rPr lang="en-US" i="1" dirty="0"/>
                  <a:t>u</a:t>
                </a:r>
                <a:r>
                  <a:rPr lang="en-US" dirty="0"/>
                  <a:t> and </a:t>
                </a:r>
                <a:r>
                  <a:rPr lang="en-US" i="1" dirty="0"/>
                  <a:t>v</a:t>
                </a:r>
                <a:r>
                  <a:rPr lang="en-US" dirty="0"/>
                  <a:t> above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US" dirty="0"/>
                  <a:t>Ray direction is </a:t>
                </a:r>
                <a:r>
                  <a:rPr lang="en-US" dirty="0">
                    <a:sym typeface="Wingdings" panose="05000000000000000000" pitchFamily="2" charset="2"/>
                  </a:rPr>
                  <a:t>(-d, u, v) in camera space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US" dirty="0">
                    <a:sym typeface="Wingdings" panose="05000000000000000000" pitchFamily="2" charset="2"/>
                  </a:rPr>
                  <a:t>Ray origin is the camera center, which is generally the origin of camera space</a:t>
                </a:r>
                <a:endParaRPr lang="en-US" dirty="0"/>
              </a:p>
            </p:txBody>
          </p:sp>
        </mc:Choice>
        <mc:Fallback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128B3C9-B731-4AA0-8C77-66E3AB10B9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blipFill>
                <a:blip r:embed="rId3"/>
                <a:stretch>
                  <a:fillRect l="-362" t="-1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Diagram 3">
            <a:extLst>
              <a:ext uri="{FF2B5EF4-FFF2-40B4-BE49-F238E27FC236}">
                <a16:creationId xmlns:a16="http://schemas.microsoft.com/office/drawing/2014/main" id="{B844AB91-8C52-4CF6-B5B6-C4AE8A0E44C7}"/>
              </a:ext>
            </a:extLst>
          </p:cNvPr>
          <p:cNvGraphicFramePr/>
          <p:nvPr/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E4D5BAA8-AE97-4828-9EFA-2E90D45BED27}"/>
              </a:ext>
            </a:extLst>
          </p:cNvPr>
          <p:cNvSpPr txBox="1"/>
          <p:nvPr/>
        </p:nvSpPr>
        <p:spPr>
          <a:xfrm>
            <a:off x="8746338" y="4283487"/>
            <a:ext cx="3417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[4]</a:t>
            </a:r>
          </a:p>
        </p:txBody>
      </p:sp>
    </p:spTree>
    <p:extLst>
      <p:ext uri="{BB962C8B-B14F-4D97-AF65-F5344CB8AC3E}">
        <p14:creationId xmlns:p14="http://schemas.microsoft.com/office/powerpoint/2010/main" val="3650335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EFE9-E4CC-43EF-B716-39586E32D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Ray-Object Intersections</a:t>
            </a:r>
            <a:endParaRPr lang="en-US" baseline="30000" dirty="0"/>
          </a:p>
        </p:txBody>
      </p:sp>
      <p:pic>
        <p:nvPicPr>
          <p:cNvPr id="10" name="Content Placeholder 9" descr="A picture containing game, ball&#10;&#10;Description automatically generated">
            <a:extLst>
              <a:ext uri="{FF2B5EF4-FFF2-40B4-BE49-F238E27FC236}">
                <a16:creationId xmlns:a16="http://schemas.microsoft.com/office/drawing/2014/main" id="{0DDAC0AA-8195-43FB-9E90-C80961ED9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1709" y="2905234"/>
            <a:ext cx="2047619" cy="1752381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 Placeholder 8">
                <a:extLst>
                  <a:ext uri="{FF2B5EF4-FFF2-40B4-BE49-F238E27FC236}">
                    <a16:creationId xmlns:a16="http://schemas.microsoft.com/office/drawing/2014/main" id="{5B58C48B-6DF1-4B66-8A3A-3B4BF353891D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460901" y="1435102"/>
                <a:ext cx="5050305" cy="4693136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sz="1800" b="1" dirty="0"/>
                  <a:t>Objective:</a:t>
                </a:r>
              </a:p>
              <a:p>
                <a:pPr lvl="1"/>
                <a:r>
                  <a:rPr lang="en-US" sz="1600" dirty="0"/>
                  <a:t>For each ray cast into the scene, find the minimum scalar </a:t>
                </a:r>
                <a:r>
                  <a:rPr lang="en-US" sz="1600" i="1" dirty="0"/>
                  <a:t>t </a:t>
                </a:r>
                <a:r>
                  <a:rPr lang="en-US" sz="1600" dirty="0"/>
                  <a:t> from the ray equation where an object in the scene intersects the ray.</a:t>
                </a:r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r>
                  <a:rPr lang="en-US" sz="1800" dirty="0"/>
                  <a:t>Objects of different geometry have different intersection formulas.</a:t>
                </a:r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r>
                  <a:rPr lang="en-US" sz="1800" dirty="0"/>
                  <a:t>Spherical Intersection:</a:t>
                </a:r>
              </a:p>
              <a:p>
                <a:r>
                  <a:rPr lang="en-US" sz="1800" dirty="0"/>
                  <a:t>	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𝒆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𝒄</m:t>
                            </m:r>
                          </m:e>
                        </m:d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± </m:t>
                        </m:r>
                        <m:rad>
                          <m:radPr>
                            <m:degHide m:val="on"/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1800" b="1" i="1">
                                    <a:latin typeface="Cambria Math" panose="02040503050406030204" pitchFamily="18" charset="0"/>
                                  </a:rPr>
                                  <m:t>𝒅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d>
                                  <m:d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𝒆</m:t>
                                    </m:r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8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𝒄</m:t>
                                    </m:r>
                                  </m:e>
                                </m:d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 − (</m:t>
                            </m:r>
                            <m:r>
                              <a:rPr lang="en-US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𝒅</m:t>
                            </m:r>
                            <m:r>
                              <a:rPr lang="en-US" sz="1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en-US" sz="18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𝒅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)(</m:t>
                            </m:r>
                            <m:d>
                              <m:d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8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𝒆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8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𝒄</m:t>
                                </m:r>
                              </m:e>
                            </m:d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d>
                              <m:d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8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𝒆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1800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𝒄</m:t>
                                </m:r>
                              </m:e>
                            </m:d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p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</m:num>
                      <m:den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  <m:r>
                          <a:rPr lang="en-US" sz="1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sz="18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𝒅</m:t>
                        </m:r>
                      </m:den>
                    </m:f>
                  </m:oMath>
                </a14:m>
                <a:endParaRPr lang="en-US" sz="1800" dirty="0"/>
              </a:p>
              <a:p>
                <a:endParaRPr lang="en-US" sz="1800" dirty="0"/>
              </a:p>
              <a:p>
                <a:r>
                  <a:rPr lang="en-US" sz="1800" dirty="0"/>
                  <a:t>Triangle Intersection: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	Use Barycentric coordinates and solve the linear system of equations resulting from</a:t>
                </a:r>
              </a:p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𝒆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𝒅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𝒂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𝒃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1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𝒂</m:t>
                          </m:r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1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𝒄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en-US" sz="1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𝒂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400" b="1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See Section 4.4.2 of [1] for equations</a:t>
                </a:r>
              </a:p>
            </p:txBody>
          </p:sp>
        </mc:Choice>
        <mc:Fallback>
          <p:sp>
            <p:nvSpPr>
              <p:cNvPr id="9" name="Text Placeholder 8">
                <a:extLst>
                  <a:ext uri="{FF2B5EF4-FFF2-40B4-BE49-F238E27FC236}">
                    <a16:creationId xmlns:a16="http://schemas.microsoft.com/office/drawing/2014/main" id="{5B58C48B-6DF1-4B66-8A3A-3B4BF35389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460901" y="1435102"/>
                <a:ext cx="5050305" cy="4693136"/>
              </a:xfrm>
              <a:blipFill>
                <a:blip r:embed="rId3"/>
                <a:stretch>
                  <a:fillRect l="-1087" t="-11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Diagram 3">
            <a:extLst>
              <a:ext uri="{FF2B5EF4-FFF2-40B4-BE49-F238E27FC236}">
                <a16:creationId xmlns:a16="http://schemas.microsoft.com/office/drawing/2014/main" id="{B844AB91-8C52-4CF6-B5B6-C4AE8A0E44C7}"/>
              </a:ext>
            </a:extLst>
          </p:cNvPr>
          <p:cNvGraphicFramePr/>
          <p:nvPr/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38301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EFE9-E4CC-43EF-B716-39586E32D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703" y="5476144"/>
            <a:ext cx="7939097" cy="439623"/>
          </a:xfrm>
        </p:spPr>
        <p:txBody>
          <a:bodyPr>
            <a:normAutofit/>
          </a:bodyPr>
          <a:lstStyle/>
          <a:p>
            <a:r>
              <a:rPr lang="en-US" dirty="0"/>
              <a:t>Shading with Ray Tracing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A85CC64-7230-448E-9145-647185D54F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/>
        </p:blipFill>
        <p:spPr>
          <a:xfrm>
            <a:off x="1783556" y="862013"/>
            <a:ext cx="5867400" cy="4610100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58C48B-6DF1-4B66-8A3A-3B4BF3538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7703" y="5920529"/>
            <a:ext cx="7939097" cy="43962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1800" dirty="0"/>
              <a:t>The color of a pixel is determined by the interactions of various rays at a point of intersection.</a:t>
            </a:r>
          </a:p>
        </p:txBody>
      </p:sp>
      <p:graphicFrame>
        <p:nvGraphicFramePr>
          <p:cNvPr id="3" name="Diagram 3">
            <a:extLst>
              <a:ext uri="{FF2B5EF4-FFF2-40B4-BE49-F238E27FC236}">
                <a16:creationId xmlns:a16="http://schemas.microsoft.com/office/drawing/2014/main" id="{B844AB91-8C52-4CF6-B5B6-C4AE8A0E44C7}"/>
              </a:ext>
            </a:extLst>
          </p:cNvPr>
          <p:cNvGraphicFramePr/>
          <p:nvPr/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7FB0400-24FA-4387-B15A-592DEB7B593D}"/>
              </a:ext>
            </a:extLst>
          </p:cNvPr>
          <p:cNvSpPr txBox="1"/>
          <p:nvPr/>
        </p:nvSpPr>
        <p:spPr>
          <a:xfrm>
            <a:off x="8746338" y="5218197"/>
            <a:ext cx="3417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[5]</a:t>
            </a:r>
          </a:p>
        </p:txBody>
      </p:sp>
    </p:spTree>
    <p:extLst>
      <p:ext uri="{BB962C8B-B14F-4D97-AF65-F5344CB8AC3E}">
        <p14:creationId xmlns:p14="http://schemas.microsoft.com/office/powerpoint/2010/main" val="1011203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EFE9-E4CC-43EF-B716-39586E32D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Shading Model</a:t>
            </a:r>
            <a:endParaRPr lang="en-US" baseline="300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58C48B-6DF1-4B66-8A3A-3B4BF3538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0901" y="1435102"/>
            <a:ext cx="5050305" cy="46931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Objective:</a:t>
            </a:r>
          </a:p>
          <a:p>
            <a:pPr lvl="1"/>
            <a:r>
              <a:rPr lang="en-US" sz="1600" dirty="0"/>
              <a:t>For each pixel, determine the light contribution of each ray intersection along the path to the light source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Standard Blinn-</a:t>
            </a:r>
            <a:r>
              <a:rPr lang="en-US" sz="1800" dirty="0" err="1"/>
              <a:t>Phong</a:t>
            </a:r>
            <a:r>
              <a:rPr lang="en-US" sz="1800" dirty="0"/>
              <a:t> Model</a:t>
            </a:r>
          </a:p>
          <a:p>
            <a:pPr marL="0" indent="0">
              <a:buNone/>
            </a:pPr>
            <a:r>
              <a:rPr lang="en-US" sz="1800" dirty="0"/>
              <a:t>Reflection Rays</a:t>
            </a:r>
          </a:p>
          <a:p>
            <a:pPr marL="0" indent="0">
              <a:buNone/>
            </a:pPr>
            <a:r>
              <a:rPr lang="en-US" sz="1800" dirty="0"/>
              <a:t>Refraction Rays</a:t>
            </a:r>
          </a:p>
          <a:p>
            <a:pPr marL="0" indent="0">
              <a:buNone/>
            </a:pPr>
            <a:r>
              <a:rPr lang="en-US" sz="1800" dirty="0"/>
              <a:t>Transparency Rays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Soft Shadows</a:t>
            </a:r>
          </a:p>
          <a:p>
            <a:pPr marL="0" indent="0">
              <a:buNone/>
            </a:pPr>
            <a:r>
              <a:rPr lang="en-US" sz="1800" dirty="0"/>
              <a:t>Depth of Field</a:t>
            </a:r>
          </a:p>
          <a:p>
            <a:pPr marL="0" indent="0">
              <a:buNone/>
            </a:pPr>
            <a:r>
              <a:rPr lang="en-US" sz="1800" dirty="0"/>
              <a:t>Glossy Reflection</a:t>
            </a:r>
          </a:p>
          <a:p>
            <a:pPr marL="0" indent="0">
              <a:buNone/>
            </a:pPr>
            <a:r>
              <a:rPr lang="en-US" sz="1800" dirty="0"/>
              <a:t>Motion Blur</a:t>
            </a:r>
          </a:p>
        </p:txBody>
      </p:sp>
      <p:graphicFrame>
        <p:nvGraphicFramePr>
          <p:cNvPr id="3" name="Diagram 3">
            <a:extLst>
              <a:ext uri="{FF2B5EF4-FFF2-40B4-BE49-F238E27FC236}">
                <a16:creationId xmlns:a16="http://schemas.microsoft.com/office/drawing/2014/main" id="{B844AB91-8C52-4CF6-B5B6-C4AE8A0E44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8352131"/>
              </p:ext>
            </p:extLst>
          </p:nvPr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Content Placeholder 6" descr="A picture containing indoor, red, table, small&#10;&#10;Description automatically generated">
            <a:extLst>
              <a:ext uri="{FF2B5EF4-FFF2-40B4-BE49-F238E27FC236}">
                <a16:creationId xmlns:a16="http://schemas.microsoft.com/office/drawing/2014/main" id="{7142D747-FFA5-4F0A-98C9-A6B9E11B3B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5964238" y="1435100"/>
            <a:ext cx="2722562" cy="2722562"/>
          </a:xfrm>
        </p:spPr>
      </p:pic>
      <p:pic>
        <p:nvPicPr>
          <p:cNvPr id="11" name="Picture 10" descr="A picture containing computer, green, small, sitting&#10;&#10;Description automatically generated">
            <a:extLst>
              <a:ext uri="{FF2B5EF4-FFF2-40B4-BE49-F238E27FC236}">
                <a16:creationId xmlns:a16="http://schemas.microsoft.com/office/drawing/2014/main" id="{615C7ED8-DF1D-455D-8609-E31B851BF1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7048" y="4360985"/>
            <a:ext cx="2719752" cy="20398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030F4CD-3050-47DC-AE67-CE52F87DB188}"/>
              </a:ext>
            </a:extLst>
          </p:cNvPr>
          <p:cNvSpPr txBox="1"/>
          <p:nvPr/>
        </p:nvSpPr>
        <p:spPr>
          <a:xfrm>
            <a:off x="8746338" y="6146883"/>
            <a:ext cx="3417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[6]</a:t>
            </a:r>
          </a:p>
        </p:txBody>
      </p:sp>
    </p:spTree>
    <p:extLst>
      <p:ext uri="{BB962C8B-B14F-4D97-AF65-F5344CB8AC3E}">
        <p14:creationId xmlns:p14="http://schemas.microsoft.com/office/powerpoint/2010/main" val="2704911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EFE9-E4CC-43EF-B716-39586E32D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703" y="5476144"/>
            <a:ext cx="7939097" cy="439623"/>
          </a:xfrm>
        </p:spPr>
        <p:txBody>
          <a:bodyPr>
            <a:normAutofit/>
          </a:bodyPr>
          <a:lstStyle/>
          <a:p>
            <a:r>
              <a:rPr lang="en-US" dirty="0"/>
              <a:t>Implementation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A85CC64-7230-448E-9145-647185D54F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/>
        </p:blipFill>
        <p:spPr>
          <a:xfrm>
            <a:off x="1783556" y="1490663"/>
            <a:ext cx="5867400" cy="3352800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58C48B-6DF1-4B66-8A3A-3B4BF3538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7703" y="5920529"/>
            <a:ext cx="7939097" cy="4396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Stage 1 - Render something</a:t>
            </a:r>
          </a:p>
        </p:txBody>
      </p:sp>
      <p:graphicFrame>
        <p:nvGraphicFramePr>
          <p:cNvPr id="7" name="Diagram 3">
            <a:extLst>
              <a:ext uri="{FF2B5EF4-FFF2-40B4-BE49-F238E27FC236}">
                <a16:creationId xmlns:a16="http://schemas.microsoft.com/office/drawing/2014/main" id="{869F5D3C-C690-468E-BB71-EF4395B936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1880208"/>
              </p:ext>
            </p:extLst>
          </p:nvPr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10216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EFE9-E4CC-43EF-B716-39586E32D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703" y="5476144"/>
            <a:ext cx="7939097" cy="439623"/>
          </a:xfrm>
        </p:spPr>
        <p:txBody>
          <a:bodyPr>
            <a:normAutofit/>
          </a:bodyPr>
          <a:lstStyle/>
          <a:p>
            <a:r>
              <a:rPr lang="en-US" dirty="0"/>
              <a:t>Implementation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A85CC64-7230-448E-9145-647185D54F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/>
        </p:blipFill>
        <p:spPr>
          <a:xfrm>
            <a:off x="1783556" y="1490663"/>
            <a:ext cx="5867400" cy="3352800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58C48B-6DF1-4B66-8A3A-3B4BF3538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7703" y="5920529"/>
            <a:ext cx="7939097" cy="4396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Stage 2 – Add some multisampling anti-aliasing</a:t>
            </a:r>
          </a:p>
        </p:txBody>
      </p:sp>
      <p:graphicFrame>
        <p:nvGraphicFramePr>
          <p:cNvPr id="7" name="Diagram 3">
            <a:extLst>
              <a:ext uri="{FF2B5EF4-FFF2-40B4-BE49-F238E27FC236}">
                <a16:creationId xmlns:a16="http://schemas.microsoft.com/office/drawing/2014/main" id="{869F5D3C-C690-468E-BB71-EF4395B93641}"/>
              </a:ext>
            </a:extLst>
          </p:cNvPr>
          <p:cNvGraphicFramePr/>
          <p:nvPr/>
        </p:nvGraphicFramePr>
        <p:xfrm>
          <a:off x="1444335" y="184820"/>
          <a:ext cx="7643763" cy="38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83195279"/>
      </p:ext>
    </p:extLst>
  </p:cSld>
  <p:clrMapOvr>
    <a:masterClrMapping/>
  </p:clrMapOvr>
</p:sld>
</file>

<file path=ppt/theme/theme1.xml><?xml version="1.0" encoding="utf-8"?>
<a:theme xmlns:a="http://schemas.openxmlformats.org/drawingml/2006/main" name="MSU_Maroon&amp;Grey">
  <a:themeElements>
    <a:clrScheme name="Custom 1">
      <a:dk1>
        <a:sysClr val="windowText" lastClr="000000"/>
      </a:dk1>
      <a:lt1>
        <a:sysClr val="window" lastClr="FFFFFF"/>
      </a:lt1>
      <a:dk2>
        <a:srgbClr val="5E091A"/>
      </a:dk2>
      <a:lt2>
        <a:srgbClr val="E2E4DB"/>
      </a:lt2>
      <a:accent1>
        <a:srgbClr val="5E091A"/>
      </a:accent1>
      <a:accent2>
        <a:srgbClr val="410611"/>
      </a:accent2>
      <a:accent3>
        <a:srgbClr val="545651"/>
      </a:accent3>
      <a:accent4>
        <a:srgbClr val="848780"/>
      </a:accent4>
      <a:accent5>
        <a:srgbClr val="B9BDB3"/>
      </a:accent5>
      <a:accent6>
        <a:srgbClr val="890C25"/>
      </a:accent6>
      <a:hlink>
        <a:srgbClr val="890C25"/>
      </a:hlink>
      <a:folHlink>
        <a:srgbClr val="890C25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76BF6F305DEB4CB430976D40252393" ma:contentTypeVersion="10" ma:contentTypeDescription="Create a new document." ma:contentTypeScope="" ma:versionID="b175e83f4b8ed9afa955d2e140d7f068">
  <xsd:schema xmlns:xsd="http://www.w3.org/2001/XMLSchema" xmlns:xs="http://www.w3.org/2001/XMLSchema" xmlns:p="http://schemas.microsoft.com/office/2006/metadata/properties" xmlns:ns3="e1be32a8-0cb2-40da-9c2e-89ecc0c05bbe" xmlns:ns4="5de73157-f750-4cbd-8dce-ba44de939ded" targetNamespace="http://schemas.microsoft.com/office/2006/metadata/properties" ma:root="true" ma:fieldsID="aaa2d0caed97e6d22c3f4065e28a0cee" ns3:_="" ns4:_="">
    <xsd:import namespace="e1be32a8-0cb2-40da-9c2e-89ecc0c05bbe"/>
    <xsd:import namespace="5de73157-f750-4cbd-8dce-ba44de939de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be32a8-0cb2-40da-9c2e-89ecc0c05b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e73157-f750-4cbd-8dce-ba44de939de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FCBF18C-DF5D-4765-958E-CFB4EC862A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be32a8-0cb2-40da-9c2e-89ecc0c05bbe"/>
    <ds:schemaRef ds:uri="5de73157-f750-4cbd-8dce-ba44de939d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6406303-0E4C-41A2-A8F4-43B2206E26D8}">
  <ds:schemaRefs>
    <ds:schemaRef ds:uri="http://schemas.microsoft.com/office/2006/metadata/properties"/>
    <ds:schemaRef ds:uri="5de73157-f750-4cbd-8dce-ba44de939ded"/>
    <ds:schemaRef ds:uri="http://purl.org/dc/dcmitype/"/>
    <ds:schemaRef ds:uri="http://purl.org/dc/elements/1.1/"/>
    <ds:schemaRef ds:uri="http://www.w3.org/XML/1998/namespace"/>
    <ds:schemaRef ds:uri="http://schemas.microsoft.com/office/2006/documentManagement/types"/>
    <ds:schemaRef ds:uri="e1be32a8-0cb2-40da-9c2e-89ecc0c05bb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909BAE3-E41E-465F-A0D8-6F1BF29524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MSU_Maroon&amp;Grey.thmx</Template>
  <TotalTime>5286</TotalTime>
  <Words>556</Words>
  <Application>Microsoft Office PowerPoint</Application>
  <PresentationFormat>On-screen Show (4:3)</PresentationFormat>
  <Paragraphs>139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Century Gothic</vt:lpstr>
      <vt:lpstr>Palatino Linotype</vt:lpstr>
      <vt:lpstr>Cambria Math</vt:lpstr>
      <vt:lpstr>Arial</vt:lpstr>
      <vt:lpstr>Calibri</vt:lpstr>
      <vt:lpstr>MSU_Maroon&amp;Grey</vt:lpstr>
      <vt:lpstr>Ray Tracing  with Triangle Geometry</vt:lpstr>
      <vt:lpstr>Presentation Overview</vt:lpstr>
      <vt:lpstr>Fundamentals of Ray Tracing</vt:lpstr>
      <vt:lpstr>Ray Generation</vt:lpstr>
      <vt:lpstr>Ray-Object Intersections</vt:lpstr>
      <vt:lpstr>Shading with Ray Tracing</vt:lpstr>
      <vt:lpstr>Shading Model</vt:lpstr>
      <vt:lpstr>Implementation</vt:lpstr>
      <vt:lpstr>Implementation</vt:lpstr>
      <vt:lpstr>Implementation</vt:lpstr>
      <vt:lpstr>Implementation</vt:lpstr>
      <vt:lpstr>Bug Tracker</vt:lpstr>
      <vt:lpstr>Issues</vt:lpstr>
      <vt:lpstr>Improvements</vt:lpstr>
      <vt:lpstr>References</vt:lpstr>
      <vt:lpstr>Questions</vt:lpstr>
    </vt:vector>
  </TitlesOfParts>
  <Company>Mississippi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Heather Rowe</dc:creator>
  <cp:lastModifiedBy>Farmer, Eric</cp:lastModifiedBy>
  <cp:revision>448</cp:revision>
  <dcterms:created xsi:type="dcterms:W3CDTF">2015-07-09T18:42:12Z</dcterms:created>
  <dcterms:modified xsi:type="dcterms:W3CDTF">2019-12-06T15:21:40Z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0x0101000B76BF6F305DEB4CB430976D40252393</vt:lpwstr>
  </property>
</Properties>
</file>

<file path=docProps/thumbnail.jpeg>
</file>